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7A_8A878C68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</p:sldMasterIdLst>
  <p:notesMasterIdLst>
    <p:notesMasterId r:id="rId26"/>
  </p:notesMasterIdLst>
  <p:handoutMasterIdLst>
    <p:handoutMasterId r:id="rId27"/>
  </p:handoutMasterIdLst>
  <p:sldIdLst>
    <p:sldId id="280" r:id="rId5"/>
    <p:sldId id="281" r:id="rId6"/>
    <p:sldId id="275" r:id="rId7"/>
    <p:sldId id="354" r:id="rId8"/>
    <p:sldId id="372" r:id="rId9"/>
    <p:sldId id="373" r:id="rId10"/>
    <p:sldId id="380" r:id="rId11"/>
    <p:sldId id="376" r:id="rId12"/>
    <p:sldId id="378" r:id="rId13"/>
    <p:sldId id="379" r:id="rId14"/>
    <p:sldId id="367" r:id="rId15"/>
    <p:sldId id="375" r:id="rId16"/>
    <p:sldId id="366" r:id="rId17"/>
    <p:sldId id="282" r:id="rId18"/>
    <p:sldId id="355" r:id="rId19"/>
    <p:sldId id="363" r:id="rId20"/>
    <p:sldId id="374" r:id="rId21"/>
    <p:sldId id="381" r:id="rId22"/>
    <p:sldId id="271" r:id="rId23"/>
    <p:sldId id="359" r:id="rId24"/>
    <p:sldId id="3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2B4D78-08F5-582B-42D3-A0FE16C544AC}" name="Alec J Summers" initials="AJS" userId="S::asummers@mitre.org::d9c4246f-ffa8-4c52-a253-9dc5efe19ef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13" autoAdjust="0"/>
    <p:restoredTop sz="94663" autoAdjust="0"/>
  </p:normalViewPr>
  <p:slideViewPr>
    <p:cSldViewPr snapToGrid="0">
      <p:cViewPr varScale="1">
        <p:scale>
          <a:sx n="128" d="100"/>
          <a:sy n="128" d="100"/>
        </p:scale>
        <p:origin x="2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35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omments/modernComment_17A_8A878C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05315B-7527-D942-9300-3229AD8D54BD}" authorId="{C12B4D78-08F5-582B-42D3-A0FE16C544AC}" created="2022-07-27T16:37:46.888">
    <pc:sldMkLst xmlns:pc="http://schemas.microsoft.com/office/powerpoint/2013/main/command">
      <pc:docMk/>
      <pc:sldMk cId="2324139112" sldId="378"/>
    </pc:sldMkLst>
    <p188:txBody>
      <a:bodyPr/>
      <a:lstStyle/>
      <a:p>
        <a:r>
          <a:rPr lang="en-US"/>
          <a:t>Take CVE def, per PaulW, add “firmware, or service” for CWE def, and then CAPEC similarly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E1E08-D7C6-4157-865D-C045AB461D8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027E830-C9BE-43F4-8000-77BD6B16067C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100" b="1" dirty="0">
              <a:latin typeface="Arial" panose="020B0604020202020204" pitchFamily="34" charset="0"/>
              <a:cs typeface="Arial" panose="020B0604020202020204" pitchFamily="34" charset="0"/>
            </a:rPr>
            <a:t>Asset Scope</a:t>
          </a:r>
        </a:p>
      </dgm:t>
    </dgm:pt>
    <dgm:pt modelId="{844F7DB9-1C02-4952-A8CD-9993F90CBC78}" type="parTrans" cxnId="{D2E8ED8A-742E-4972-90A5-769CD81FD456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32C643-6E78-46BC-AE21-21F3EB952465}" type="sibTrans" cxnId="{D2E8ED8A-742E-4972-90A5-769CD81FD456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B850C1-53E3-43AB-A27E-5C50BD23914E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100" b="1" dirty="0">
              <a:latin typeface="Arial" panose="020B0604020202020204" pitchFamily="34" charset="0"/>
              <a:cs typeface="Arial" panose="020B0604020202020204" pitchFamily="34" charset="0"/>
            </a:rPr>
            <a:t>Configuration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19A813-7C90-42F6-B3C6-555850B60161}" type="parTrans" cxnId="{22A251FB-3222-40A6-A632-28ED07E13245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C3F5C8-7836-4809-827C-21903A8C7FD2}" type="sibTrans" cxnId="{22A251FB-3222-40A6-A632-28ED07E13245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1C4FAD-4553-4650-A25C-D119AA46BAE8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100" b="1" dirty="0">
              <a:latin typeface="Arial" panose="020B0604020202020204" pitchFamily="34" charset="0"/>
              <a:cs typeface="Arial" panose="020B0604020202020204" pitchFamily="34" charset="0"/>
            </a:rPr>
            <a:t>Asset Composition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56AF10-F802-4744-A591-51FFC5600EE2}" type="parTrans" cxnId="{A37EB415-D93D-4719-8BC1-A0CB90870B06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4994A8-DAE2-4C8F-AFAD-37FF9B15084D}" type="sibTrans" cxnId="{A37EB415-D93D-4719-8BC1-A0CB90870B06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E66F98-F2EA-4D15-AB40-335A25B574EE}">
      <dgm:prSet phldrT="[Text]" custT="1"/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Attack Surface Attribute: NA</a:t>
          </a:r>
        </a:p>
      </dgm:t>
    </dgm:pt>
    <dgm:pt modelId="{0C5102FF-6F4C-41D4-8139-2384A7500F8E}" type="parTrans" cxnId="{83463337-6928-40F6-9D4B-1B3D43C92A0C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AC5FBF-5BE8-4FF6-B983-87C7B788165C}" type="sibTrans" cxnId="{83463337-6928-40F6-9D4B-1B3D43C92A0C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0620398-B726-43EE-875F-9DA0776D63C4}">
      <dgm:prSet phldrT="[Text]" custT="1"/>
      <dgm:spPr/>
      <dgm:t>
        <a:bodyPr/>
        <a:lstStyle/>
        <a:p>
          <a:r>
            <a:rPr lang="en-US" sz="1100" b="0" dirty="0">
              <a:latin typeface="Arial" panose="020B0604020202020204" pitchFamily="34" charset="0"/>
              <a:cs typeface="Arial" panose="020B0604020202020204" pitchFamily="34" charset="0"/>
            </a:rPr>
            <a:t>Attack Surface Attribute</a:t>
          </a:r>
          <a:r>
            <a:rPr lang="en-US" sz="1100" b="1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US" sz="1100" b="0" dirty="0">
              <a:latin typeface="Arial" panose="020B0604020202020204" pitchFamily="34" charset="0"/>
              <a:cs typeface="Arial" panose="020B0604020202020204" pitchFamily="34" charset="0"/>
            </a:rPr>
            <a:t> YES</a:t>
          </a:r>
        </a:p>
      </dgm:t>
    </dgm:pt>
    <dgm:pt modelId="{67E2C987-D533-440C-8238-7A8480792E26}" type="parTrans" cxnId="{8DF27AF8-2DFF-49FB-9E2B-B132CE3F6B29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F3560B-48D1-4928-8E56-E8A19268C991}" type="sibTrans" cxnId="{8DF27AF8-2DFF-49FB-9E2B-B132CE3F6B29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48E42D-1EE9-49BB-80E8-500D79820CEE}">
      <dgm:prSet phldrT="[Text]" custT="1"/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Vulnerability</a:t>
          </a:r>
          <a:endParaRPr lang="en-US" sz="11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0BA862-B0B0-4D99-A77B-6FE02762A80D}" type="parTrans" cxnId="{103E2AC3-0737-4E8E-A8DA-6FF3B774FB1E}">
      <dgm:prSet/>
      <dgm:spPr/>
      <dgm:t>
        <a:bodyPr/>
        <a:lstStyle/>
        <a:p>
          <a:endParaRPr lang="en-US" sz="1100"/>
        </a:p>
      </dgm:t>
    </dgm:pt>
    <dgm:pt modelId="{0570E672-CB46-4378-BFC9-30FDC0CCA99E}" type="sibTrans" cxnId="{103E2AC3-0737-4E8E-A8DA-6FF3B774FB1E}">
      <dgm:prSet/>
      <dgm:spPr/>
      <dgm:t>
        <a:bodyPr/>
        <a:lstStyle/>
        <a:p>
          <a:endParaRPr lang="en-US" sz="1100"/>
        </a:p>
      </dgm:t>
    </dgm:pt>
    <dgm:pt modelId="{4101AED7-8C05-4205-BCEE-6EA32B167B00}">
      <dgm:prSet phldrT="[Text]" custT="1"/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Weakness</a:t>
          </a:r>
        </a:p>
      </dgm:t>
    </dgm:pt>
    <dgm:pt modelId="{4F4DA29D-F892-4B54-B9B2-53E582E2E749}" type="parTrans" cxnId="{59725886-A908-4F75-82BF-FB771AB0755C}">
      <dgm:prSet/>
      <dgm:spPr/>
      <dgm:t>
        <a:bodyPr/>
        <a:lstStyle/>
        <a:p>
          <a:endParaRPr lang="en-US" sz="1100"/>
        </a:p>
      </dgm:t>
    </dgm:pt>
    <dgm:pt modelId="{1A1E5B96-47CF-4D5D-8AFD-1A2DAFC1415E}" type="sibTrans" cxnId="{59725886-A908-4F75-82BF-FB771AB0755C}">
      <dgm:prSet/>
      <dgm:spPr/>
      <dgm:t>
        <a:bodyPr/>
        <a:lstStyle/>
        <a:p>
          <a:endParaRPr lang="en-US" sz="1100"/>
        </a:p>
      </dgm:t>
    </dgm:pt>
    <dgm:pt modelId="{28073617-AEBC-4900-B440-44870BFE94CC}">
      <dgm:prSet phldrT="[Text]" custT="1"/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Exposure</a:t>
          </a:r>
        </a:p>
      </dgm:t>
    </dgm:pt>
    <dgm:pt modelId="{53D07ED7-EEE8-4925-AF3D-C9164E920006}" type="parTrans" cxnId="{F3358927-7A8E-4057-AFFA-13357BEA3A73}">
      <dgm:prSet/>
      <dgm:spPr/>
      <dgm:t>
        <a:bodyPr/>
        <a:lstStyle/>
        <a:p>
          <a:endParaRPr lang="en-US" sz="1100"/>
        </a:p>
      </dgm:t>
    </dgm:pt>
    <dgm:pt modelId="{65E07E89-D555-4359-AB8E-A187E26DEEEC}" type="sibTrans" cxnId="{F3358927-7A8E-4057-AFFA-13357BEA3A73}">
      <dgm:prSet/>
      <dgm:spPr/>
      <dgm:t>
        <a:bodyPr/>
        <a:lstStyle/>
        <a:p>
          <a:endParaRPr lang="en-US" sz="1100"/>
        </a:p>
      </dgm:t>
    </dgm:pt>
    <dgm:pt modelId="{0D621618-22F9-450B-93E6-2831A0C28C99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100" b="1" dirty="0">
              <a:latin typeface="Arial" panose="020B0604020202020204" pitchFamily="34" charset="0"/>
              <a:cs typeface="Arial" panose="020B0604020202020204" pitchFamily="34" charset="0"/>
            </a:rPr>
            <a:t>Configuration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670EAD-CC10-4A33-9846-7CE99222A986}" type="parTrans" cxnId="{F8B9A172-AF46-41D8-B472-54A6D91CEED7}">
      <dgm:prSet/>
      <dgm:spPr/>
      <dgm:t>
        <a:bodyPr/>
        <a:lstStyle/>
        <a:p>
          <a:endParaRPr lang="en-US" sz="1100"/>
        </a:p>
      </dgm:t>
    </dgm:pt>
    <dgm:pt modelId="{9DAB396F-E089-4300-8B19-E63ED19DEFAF}" type="sibTrans" cxnId="{F8B9A172-AF46-41D8-B472-54A6D91CEED7}">
      <dgm:prSet/>
      <dgm:spPr/>
      <dgm:t>
        <a:bodyPr/>
        <a:lstStyle/>
        <a:p>
          <a:endParaRPr lang="en-US" sz="1100"/>
        </a:p>
      </dgm:t>
    </dgm:pt>
    <dgm:pt modelId="{1F823471-12DB-4FEC-BD04-7C3D99C2984D}">
      <dgm:prSet phldrT="[Text]" custT="1"/>
      <dgm:spPr/>
      <dgm:t>
        <a:bodyPr/>
        <a:lstStyle/>
        <a:p>
          <a:r>
            <a:rPr lang="en-US" sz="1100" b="0" dirty="0">
              <a:latin typeface="Arial" panose="020B0604020202020204" pitchFamily="34" charset="0"/>
              <a:cs typeface="Arial" panose="020B0604020202020204" pitchFamily="34" charset="0"/>
            </a:rPr>
            <a:t>Attack Surface Attribute</a:t>
          </a:r>
          <a:r>
            <a:rPr lang="en-US" sz="1100" b="1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US" sz="1100" b="0" dirty="0">
              <a:latin typeface="Arial" panose="020B0604020202020204" pitchFamily="34" charset="0"/>
              <a:cs typeface="Arial" panose="020B0604020202020204" pitchFamily="34" charset="0"/>
            </a:rPr>
            <a:t> YES</a:t>
          </a:r>
        </a:p>
      </dgm:t>
    </dgm:pt>
    <dgm:pt modelId="{35D7F695-2AE7-4294-B881-4EBC8F301F42}" type="parTrans" cxnId="{8E69072B-06EA-47C1-820C-B3F3D10B4DC3}">
      <dgm:prSet/>
      <dgm:spPr/>
      <dgm:t>
        <a:bodyPr/>
        <a:lstStyle/>
        <a:p>
          <a:endParaRPr lang="en-US" sz="1100"/>
        </a:p>
      </dgm:t>
    </dgm:pt>
    <dgm:pt modelId="{DA2DADD8-F751-4ECD-84F5-F95CD5A246C4}" type="sibTrans" cxnId="{8E69072B-06EA-47C1-820C-B3F3D10B4DC3}">
      <dgm:prSet/>
      <dgm:spPr/>
      <dgm:t>
        <a:bodyPr/>
        <a:lstStyle/>
        <a:p>
          <a:endParaRPr lang="en-US" sz="1100"/>
        </a:p>
      </dgm:t>
    </dgm:pt>
    <dgm:pt modelId="{14785FB1-73A1-4B97-8D63-6A7F156AA9EA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Vulnerability</a:t>
          </a:r>
          <a:endParaRPr lang="en-US" sz="11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7BBE4B-0432-4C10-8141-A404033A0D07}" type="parTrans" cxnId="{7C72D2A0-A443-416C-88D8-903122A14742}">
      <dgm:prSet/>
      <dgm:spPr/>
      <dgm:t>
        <a:bodyPr/>
        <a:lstStyle/>
        <a:p>
          <a:endParaRPr lang="en-US" sz="1100"/>
        </a:p>
      </dgm:t>
    </dgm:pt>
    <dgm:pt modelId="{BB8AA2EC-CAD2-473D-AAFA-287CFA387300}" type="sibTrans" cxnId="{7C72D2A0-A443-416C-88D8-903122A14742}">
      <dgm:prSet/>
      <dgm:spPr/>
      <dgm:t>
        <a:bodyPr/>
        <a:lstStyle/>
        <a:p>
          <a:endParaRPr lang="en-US" sz="1100"/>
        </a:p>
      </dgm:t>
    </dgm:pt>
    <dgm:pt modelId="{6BCBF7F9-764B-4658-9D22-4EA167B70EFB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Weakness</a:t>
          </a:r>
        </a:p>
      </dgm:t>
    </dgm:pt>
    <dgm:pt modelId="{0B3ACD73-7F48-4A6A-B4A1-5B975B241AE9}" type="parTrans" cxnId="{5D527EF5-5A03-4460-8956-FE9875452585}">
      <dgm:prSet/>
      <dgm:spPr/>
      <dgm:t>
        <a:bodyPr/>
        <a:lstStyle/>
        <a:p>
          <a:endParaRPr lang="en-US" sz="1100"/>
        </a:p>
      </dgm:t>
    </dgm:pt>
    <dgm:pt modelId="{FF8966BB-D0C5-4E88-8D3F-F2CBAC3EF2E9}" type="sibTrans" cxnId="{5D527EF5-5A03-4460-8956-FE9875452585}">
      <dgm:prSet/>
      <dgm:spPr/>
      <dgm:t>
        <a:bodyPr/>
        <a:lstStyle/>
        <a:p>
          <a:endParaRPr lang="en-US" sz="1100"/>
        </a:p>
      </dgm:t>
    </dgm:pt>
    <dgm:pt modelId="{13BB68A2-23E6-4CCB-BB38-1E66AFFDEED0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Exposure</a:t>
          </a:r>
        </a:p>
      </dgm:t>
    </dgm:pt>
    <dgm:pt modelId="{C18A305B-A659-48F8-8FF0-73A669DAE6F3}" type="parTrans" cxnId="{F76F609C-C000-4A57-971E-31B5EE4C3E9E}">
      <dgm:prSet/>
      <dgm:spPr/>
      <dgm:t>
        <a:bodyPr/>
        <a:lstStyle/>
        <a:p>
          <a:endParaRPr lang="en-US" sz="1100"/>
        </a:p>
      </dgm:t>
    </dgm:pt>
    <dgm:pt modelId="{FE5A1D00-7328-4BF6-86C6-0FFCCAF58BE2}" type="sibTrans" cxnId="{F76F609C-C000-4A57-971E-31B5EE4C3E9E}">
      <dgm:prSet/>
      <dgm:spPr/>
      <dgm:t>
        <a:bodyPr/>
        <a:lstStyle/>
        <a:p>
          <a:endParaRPr lang="en-US" sz="1100"/>
        </a:p>
      </dgm:t>
    </dgm:pt>
    <dgm:pt modelId="{46C9A248-2F27-40A7-B9AE-CF32BFCBF21E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Bug</a:t>
          </a:r>
        </a:p>
      </dgm:t>
    </dgm:pt>
    <dgm:pt modelId="{F44883C6-0228-49A0-B1C1-0BD681558881}" type="parTrans" cxnId="{8F31C483-6FA2-428D-9CD7-42C3E966B398}">
      <dgm:prSet/>
      <dgm:spPr/>
      <dgm:t>
        <a:bodyPr/>
        <a:lstStyle/>
        <a:p>
          <a:endParaRPr lang="en-US" sz="1100"/>
        </a:p>
      </dgm:t>
    </dgm:pt>
    <dgm:pt modelId="{06C909A0-828B-4ECC-9DDF-BFEC21C9005B}" type="sibTrans" cxnId="{8F31C483-6FA2-428D-9CD7-42C3E966B398}">
      <dgm:prSet/>
      <dgm:spPr/>
      <dgm:t>
        <a:bodyPr/>
        <a:lstStyle/>
        <a:p>
          <a:endParaRPr lang="en-US" sz="1100"/>
        </a:p>
      </dgm:t>
    </dgm:pt>
    <dgm:pt modelId="{F185BDF5-8355-4C9C-A582-038D32B68715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Exploit</a:t>
          </a:r>
        </a:p>
      </dgm:t>
    </dgm:pt>
    <dgm:pt modelId="{5EF9D389-AC2C-4402-A1FA-1547214D4A5B}" type="parTrans" cxnId="{23127191-BCCB-4BF0-8953-D6ABFF5B1461}">
      <dgm:prSet/>
      <dgm:spPr/>
      <dgm:t>
        <a:bodyPr/>
        <a:lstStyle/>
        <a:p>
          <a:endParaRPr lang="en-US" sz="1100"/>
        </a:p>
      </dgm:t>
    </dgm:pt>
    <dgm:pt modelId="{AA888AF1-8DC3-42C8-BCE1-25324EED6B5F}" type="sibTrans" cxnId="{23127191-BCCB-4BF0-8953-D6ABFF5B1461}">
      <dgm:prSet/>
      <dgm:spPr/>
      <dgm:t>
        <a:bodyPr/>
        <a:lstStyle/>
        <a:p>
          <a:endParaRPr lang="en-US" sz="1100"/>
        </a:p>
      </dgm:t>
    </dgm:pt>
    <dgm:pt modelId="{50309ED0-624D-4B4E-A8AB-040339A1B7C2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100" b="1">
              <a:latin typeface="Arial" panose="020B0604020202020204" pitchFamily="34" charset="0"/>
              <a:cs typeface="Arial" panose="020B0604020202020204" pitchFamily="34" charset="0"/>
            </a:rPr>
            <a:t>Configuration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D9679B-1315-4CD3-857C-AC85070D691E}" type="parTrans" cxnId="{B80C7A88-3F8A-4A10-9F82-2B57E35A9172}">
      <dgm:prSet/>
      <dgm:spPr/>
      <dgm:t>
        <a:bodyPr/>
        <a:lstStyle/>
        <a:p>
          <a:endParaRPr lang="en-US" sz="1100"/>
        </a:p>
      </dgm:t>
    </dgm:pt>
    <dgm:pt modelId="{9863B8EE-77A2-4F4F-BC9B-BE4DA35CDBDB}" type="sibTrans" cxnId="{B80C7A88-3F8A-4A10-9F82-2B57E35A9172}">
      <dgm:prSet/>
      <dgm:spPr/>
      <dgm:t>
        <a:bodyPr/>
        <a:lstStyle/>
        <a:p>
          <a:endParaRPr lang="en-US" sz="1100"/>
        </a:p>
      </dgm:t>
    </dgm:pt>
    <dgm:pt modelId="{64C2CA3A-E7A1-4705-B00D-B597A62241C1}">
      <dgm:prSet phldrT="[Text]" custT="1"/>
      <dgm:spPr/>
      <dgm:t>
        <a:bodyPr/>
        <a:lstStyle/>
        <a:p>
          <a:r>
            <a:rPr lang="en-US" sz="1100" b="0" dirty="0">
              <a:latin typeface="Arial" panose="020B0604020202020204" pitchFamily="34" charset="0"/>
              <a:cs typeface="Arial" panose="020B0604020202020204" pitchFamily="34" charset="0"/>
            </a:rPr>
            <a:t>Attack Surface Attribute</a:t>
          </a:r>
          <a:r>
            <a:rPr lang="en-US" sz="1100" b="1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US" sz="1100" b="0" dirty="0">
              <a:latin typeface="Arial" panose="020B0604020202020204" pitchFamily="34" charset="0"/>
              <a:cs typeface="Arial" panose="020B0604020202020204" pitchFamily="34" charset="0"/>
            </a:rPr>
            <a:t> YES</a:t>
          </a:r>
        </a:p>
      </dgm:t>
    </dgm:pt>
    <dgm:pt modelId="{B742FF4D-C04A-42A5-B583-3749A2CAE797}" type="parTrans" cxnId="{237383CC-DE97-4694-B40F-B08E2B0FF7C0}">
      <dgm:prSet/>
      <dgm:spPr/>
      <dgm:t>
        <a:bodyPr/>
        <a:lstStyle/>
        <a:p>
          <a:endParaRPr lang="en-US" sz="1100"/>
        </a:p>
      </dgm:t>
    </dgm:pt>
    <dgm:pt modelId="{1086C46C-2AA0-40C7-B989-09FD66D63FE1}" type="sibTrans" cxnId="{237383CC-DE97-4694-B40F-B08E2B0FF7C0}">
      <dgm:prSet/>
      <dgm:spPr/>
      <dgm:t>
        <a:bodyPr/>
        <a:lstStyle/>
        <a:p>
          <a:endParaRPr lang="en-US" sz="1100"/>
        </a:p>
      </dgm:t>
    </dgm:pt>
    <dgm:pt modelId="{6C8C895D-B578-4C24-BC08-D3EA7D0D2E8A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Vulnerability</a:t>
          </a:r>
          <a:endParaRPr lang="en-US" sz="11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75D217-8DBC-4DD5-9F18-FBB85F3EB666}" type="parTrans" cxnId="{FF5786EE-165A-4F6D-B44C-5B70E44F482F}">
      <dgm:prSet/>
      <dgm:spPr/>
      <dgm:t>
        <a:bodyPr/>
        <a:lstStyle/>
        <a:p>
          <a:endParaRPr lang="en-US" sz="1100"/>
        </a:p>
      </dgm:t>
    </dgm:pt>
    <dgm:pt modelId="{372EE4FF-CCEB-476F-9A40-9B660A1697F6}" type="sibTrans" cxnId="{FF5786EE-165A-4F6D-B44C-5B70E44F482F}">
      <dgm:prSet/>
      <dgm:spPr/>
      <dgm:t>
        <a:bodyPr/>
        <a:lstStyle/>
        <a:p>
          <a:endParaRPr lang="en-US" sz="1100"/>
        </a:p>
      </dgm:t>
    </dgm:pt>
    <dgm:pt modelId="{B0C9707F-4372-4A20-B37E-BF948310A08D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Weakness</a:t>
          </a:r>
        </a:p>
      </dgm:t>
    </dgm:pt>
    <dgm:pt modelId="{521D6326-65EC-4388-B53F-8432F05FBDA2}" type="parTrans" cxnId="{D598E2C5-42EE-4EAD-9CC8-885469CEB812}">
      <dgm:prSet/>
      <dgm:spPr/>
      <dgm:t>
        <a:bodyPr/>
        <a:lstStyle/>
        <a:p>
          <a:endParaRPr lang="en-US" sz="1100"/>
        </a:p>
      </dgm:t>
    </dgm:pt>
    <dgm:pt modelId="{63D5CDF3-7B05-42C4-B860-7A440E816EFD}" type="sibTrans" cxnId="{D598E2C5-42EE-4EAD-9CC8-885469CEB812}">
      <dgm:prSet/>
      <dgm:spPr/>
      <dgm:t>
        <a:bodyPr/>
        <a:lstStyle/>
        <a:p>
          <a:endParaRPr lang="en-US" sz="1100"/>
        </a:p>
      </dgm:t>
    </dgm:pt>
    <dgm:pt modelId="{65EEDC36-7541-4429-993E-5C4DF74C3C8E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C0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Bug</a:t>
          </a:r>
        </a:p>
      </dgm:t>
    </dgm:pt>
    <dgm:pt modelId="{681DAFA4-98A8-49AB-8BCB-7844FD858E10}" type="parTrans" cxnId="{448C6088-A97A-4374-AA46-D403B499D4D2}">
      <dgm:prSet/>
      <dgm:spPr/>
      <dgm:t>
        <a:bodyPr/>
        <a:lstStyle/>
        <a:p>
          <a:endParaRPr lang="en-US" sz="1100"/>
        </a:p>
      </dgm:t>
    </dgm:pt>
    <dgm:pt modelId="{4C31C9E0-10BB-4720-98B0-76319EE5588B}" type="sibTrans" cxnId="{448C6088-A97A-4374-AA46-D403B499D4D2}">
      <dgm:prSet/>
      <dgm:spPr/>
      <dgm:t>
        <a:bodyPr/>
        <a:lstStyle/>
        <a:p>
          <a:endParaRPr lang="en-US" sz="1100"/>
        </a:p>
      </dgm:t>
    </dgm:pt>
    <dgm:pt modelId="{5389BDA2-C521-454C-BAC7-AB033E621E0B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C0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Defect</a:t>
          </a:r>
        </a:p>
      </dgm:t>
    </dgm:pt>
    <dgm:pt modelId="{816E2F59-7EC0-4662-9FF3-000190EDF55E}" type="parTrans" cxnId="{882B5194-FC81-4171-BDD9-5A5297CD0465}">
      <dgm:prSet/>
      <dgm:spPr/>
      <dgm:t>
        <a:bodyPr/>
        <a:lstStyle/>
        <a:p>
          <a:endParaRPr lang="en-US" sz="1100"/>
        </a:p>
      </dgm:t>
    </dgm:pt>
    <dgm:pt modelId="{111A78D5-A5C0-460C-87EA-F2B970CA84A0}" type="sibTrans" cxnId="{882B5194-FC81-4171-BDD9-5A5297CD0465}">
      <dgm:prSet/>
      <dgm:spPr/>
      <dgm:t>
        <a:bodyPr/>
        <a:lstStyle/>
        <a:p>
          <a:endParaRPr lang="en-US" sz="1100"/>
        </a:p>
      </dgm:t>
    </dgm:pt>
    <dgm:pt modelId="{8F383B3F-1816-42EC-90C8-4C4D2F5218D3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>
              <a:latin typeface="Arial" panose="020B0604020202020204" pitchFamily="34" charset="0"/>
              <a:cs typeface="Arial" panose="020B0604020202020204" pitchFamily="34" charset="0"/>
            </a:rPr>
            <a:t>Exposure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C390B7-9AFC-491B-867A-31D259CF5923}" type="parTrans" cxnId="{E9B4FE7A-CF87-4B13-AA11-964B62C194E2}">
      <dgm:prSet/>
      <dgm:spPr/>
      <dgm:t>
        <a:bodyPr/>
        <a:lstStyle/>
        <a:p>
          <a:endParaRPr lang="en-US"/>
        </a:p>
      </dgm:t>
    </dgm:pt>
    <dgm:pt modelId="{13D0C470-DA2B-4140-AD81-3F7979D1A7BA}" type="sibTrans" cxnId="{E9B4FE7A-CF87-4B13-AA11-964B62C194E2}">
      <dgm:prSet/>
      <dgm:spPr/>
      <dgm:t>
        <a:bodyPr/>
        <a:lstStyle/>
        <a:p>
          <a:endParaRPr lang="en-US"/>
        </a:p>
      </dgm:t>
    </dgm:pt>
    <dgm:pt modelId="{9BA26AD5-1A36-4E2B-917D-95605FCAF857}" type="pres">
      <dgm:prSet presAssocID="{895E1E08-D7C6-4157-865D-C045AB461D8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B9D1D4-7CE4-4213-A1D9-518138A75635}" type="pres">
      <dgm:prSet presAssocID="{2027E830-C9BE-43F4-8000-77BD6B16067C}" presName="root1" presStyleCnt="0"/>
      <dgm:spPr/>
    </dgm:pt>
    <dgm:pt modelId="{ADEBE82D-E43D-40D4-9B1B-30C262FF17AB}" type="pres">
      <dgm:prSet presAssocID="{2027E830-C9BE-43F4-8000-77BD6B16067C}" presName="LevelOneTextNode" presStyleLbl="node0" presStyleIdx="0" presStyleCnt="1">
        <dgm:presLayoutVars>
          <dgm:chPref val="3"/>
        </dgm:presLayoutVars>
      </dgm:prSet>
      <dgm:spPr/>
    </dgm:pt>
    <dgm:pt modelId="{A8CDFABB-3716-4BFC-8796-11EA0A6B5B9C}" type="pres">
      <dgm:prSet presAssocID="{2027E830-C9BE-43F4-8000-77BD6B16067C}" presName="level2hierChild" presStyleCnt="0"/>
      <dgm:spPr/>
    </dgm:pt>
    <dgm:pt modelId="{3CAF6990-1B83-4705-BA2A-4BEB672C1961}" type="pres">
      <dgm:prSet presAssocID="{9356AF10-F802-4744-A591-51FFC5600EE2}" presName="conn2-1" presStyleLbl="parChTrans1D2" presStyleIdx="0" presStyleCnt="4"/>
      <dgm:spPr/>
    </dgm:pt>
    <dgm:pt modelId="{FB13F5EC-F0ED-4F67-8259-AFE9C97296E1}" type="pres">
      <dgm:prSet presAssocID="{9356AF10-F802-4744-A591-51FFC5600EE2}" presName="connTx" presStyleLbl="parChTrans1D2" presStyleIdx="0" presStyleCnt="4"/>
      <dgm:spPr/>
    </dgm:pt>
    <dgm:pt modelId="{CD64F089-97F5-4476-A55B-46BB44B95EA0}" type="pres">
      <dgm:prSet presAssocID="{C11C4FAD-4553-4650-A25C-D119AA46BAE8}" presName="root2" presStyleCnt="0"/>
      <dgm:spPr/>
    </dgm:pt>
    <dgm:pt modelId="{606DAAAF-9B20-4262-9000-3882901449D3}" type="pres">
      <dgm:prSet presAssocID="{C11C4FAD-4553-4650-A25C-D119AA46BAE8}" presName="LevelTwoTextNode" presStyleLbl="node2" presStyleIdx="0" presStyleCnt="4">
        <dgm:presLayoutVars>
          <dgm:chPref val="3"/>
        </dgm:presLayoutVars>
      </dgm:prSet>
      <dgm:spPr/>
    </dgm:pt>
    <dgm:pt modelId="{223AD900-FF3B-4B1A-986E-929E34990EDA}" type="pres">
      <dgm:prSet presAssocID="{C11C4FAD-4553-4650-A25C-D119AA46BAE8}" presName="level3hierChild" presStyleCnt="0"/>
      <dgm:spPr/>
    </dgm:pt>
    <dgm:pt modelId="{0CDBC23E-8433-4B4C-B057-0829F4100874}" type="pres">
      <dgm:prSet presAssocID="{0C5102FF-6F4C-41D4-8139-2384A7500F8E}" presName="conn2-1" presStyleLbl="parChTrans1D3" presStyleIdx="0" presStyleCnt="4"/>
      <dgm:spPr/>
    </dgm:pt>
    <dgm:pt modelId="{F5B60AEA-A7DD-4465-A46F-25AA6D953AF3}" type="pres">
      <dgm:prSet presAssocID="{0C5102FF-6F4C-41D4-8139-2384A7500F8E}" presName="connTx" presStyleLbl="parChTrans1D3" presStyleIdx="0" presStyleCnt="4"/>
      <dgm:spPr/>
    </dgm:pt>
    <dgm:pt modelId="{1A751ECB-3797-4782-B190-4480318BBF57}" type="pres">
      <dgm:prSet presAssocID="{32E66F98-F2EA-4D15-AB40-335A25B574EE}" presName="root2" presStyleCnt="0"/>
      <dgm:spPr/>
    </dgm:pt>
    <dgm:pt modelId="{D380623C-7FFF-4587-8276-E0D7F122CA9F}" type="pres">
      <dgm:prSet presAssocID="{32E66F98-F2EA-4D15-AB40-335A25B574EE}" presName="LevelTwoTextNode" presStyleLbl="node3" presStyleIdx="0" presStyleCnt="4">
        <dgm:presLayoutVars>
          <dgm:chPref val="3"/>
        </dgm:presLayoutVars>
      </dgm:prSet>
      <dgm:spPr/>
    </dgm:pt>
    <dgm:pt modelId="{238047A5-4F18-4A57-8003-9EB4DEEDAA37}" type="pres">
      <dgm:prSet presAssocID="{32E66F98-F2EA-4D15-AB40-335A25B574EE}" presName="level3hierChild" presStyleCnt="0"/>
      <dgm:spPr/>
    </dgm:pt>
    <dgm:pt modelId="{20BDC348-BF6B-45EA-A678-A1DCD5007193}" type="pres">
      <dgm:prSet presAssocID="{CE19A813-7C90-42F6-B3C6-555850B60161}" presName="conn2-1" presStyleLbl="parChTrans1D2" presStyleIdx="1" presStyleCnt="4"/>
      <dgm:spPr/>
    </dgm:pt>
    <dgm:pt modelId="{6C18DF15-04DD-4AF8-BFD3-3351983232DF}" type="pres">
      <dgm:prSet presAssocID="{CE19A813-7C90-42F6-B3C6-555850B60161}" presName="connTx" presStyleLbl="parChTrans1D2" presStyleIdx="1" presStyleCnt="4"/>
      <dgm:spPr/>
    </dgm:pt>
    <dgm:pt modelId="{42A03479-D835-4DCA-8D5A-38C44431E354}" type="pres">
      <dgm:prSet presAssocID="{50B850C1-53E3-43AB-A27E-5C50BD23914E}" presName="root2" presStyleCnt="0"/>
      <dgm:spPr/>
    </dgm:pt>
    <dgm:pt modelId="{040892FF-B324-49CF-AB75-B8FB60CB816C}" type="pres">
      <dgm:prSet presAssocID="{50B850C1-53E3-43AB-A27E-5C50BD23914E}" presName="LevelTwoTextNode" presStyleLbl="node2" presStyleIdx="1" presStyleCnt="4">
        <dgm:presLayoutVars>
          <dgm:chPref val="3"/>
        </dgm:presLayoutVars>
      </dgm:prSet>
      <dgm:spPr/>
    </dgm:pt>
    <dgm:pt modelId="{CDA7D088-C7D6-4211-8515-94714C3C64CD}" type="pres">
      <dgm:prSet presAssocID="{50B850C1-53E3-43AB-A27E-5C50BD23914E}" presName="level3hierChild" presStyleCnt="0"/>
      <dgm:spPr/>
    </dgm:pt>
    <dgm:pt modelId="{EA518BCA-E3DE-4CD4-BE8B-285D7657BA8F}" type="pres">
      <dgm:prSet presAssocID="{67E2C987-D533-440C-8238-7A8480792E26}" presName="conn2-1" presStyleLbl="parChTrans1D3" presStyleIdx="1" presStyleCnt="4"/>
      <dgm:spPr/>
    </dgm:pt>
    <dgm:pt modelId="{361866AD-A403-4FB8-8B49-443BC60C1724}" type="pres">
      <dgm:prSet presAssocID="{67E2C987-D533-440C-8238-7A8480792E26}" presName="connTx" presStyleLbl="parChTrans1D3" presStyleIdx="1" presStyleCnt="4"/>
      <dgm:spPr/>
    </dgm:pt>
    <dgm:pt modelId="{8479C02D-8F6F-4E9B-93C1-B252C6BC46B1}" type="pres">
      <dgm:prSet presAssocID="{40620398-B726-43EE-875F-9DA0776D63C4}" presName="root2" presStyleCnt="0"/>
      <dgm:spPr/>
    </dgm:pt>
    <dgm:pt modelId="{2CAD8B16-28AF-4271-9316-93E8124B1C82}" type="pres">
      <dgm:prSet presAssocID="{40620398-B726-43EE-875F-9DA0776D63C4}" presName="LevelTwoTextNode" presStyleLbl="node3" presStyleIdx="1" presStyleCnt="4">
        <dgm:presLayoutVars>
          <dgm:chPref val="3"/>
        </dgm:presLayoutVars>
      </dgm:prSet>
      <dgm:spPr/>
    </dgm:pt>
    <dgm:pt modelId="{26F2B039-F40E-462D-8687-DC0D2FD00D28}" type="pres">
      <dgm:prSet presAssocID="{40620398-B726-43EE-875F-9DA0776D63C4}" presName="level3hierChild" presStyleCnt="0"/>
      <dgm:spPr/>
    </dgm:pt>
    <dgm:pt modelId="{0C5A2D8C-5CAE-47E2-AF94-ED96C3030855}" type="pres">
      <dgm:prSet presAssocID="{DF0BA862-B0B0-4D99-A77B-6FE02762A80D}" presName="conn2-1" presStyleLbl="parChTrans1D4" presStyleIdx="0" presStyleCnt="13"/>
      <dgm:spPr/>
    </dgm:pt>
    <dgm:pt modelId="{0FDF0943-EF68-4CB8-A046-9E25832E3927}" type="pres">
      <dgm:prSet presAssocID="{DF0BA862-B0B0-4D99-A77B-6FE02762A80D}" presName="connTx" presStyleLbl="parChTrans1D4" presStyleIdx="0" presStyleCnt="13"/>
      <dgm:spPr/>
    </dgm:pt>
    <dgm:pt modelId="{ABB857C3-BA69-496C-9C1B-23285BF720D1}" type="pres">
      <dgm:prSet presAssocID="{8948E42D-1EE9-49BB-80E8-500D79820CEE}" presName="root2" presStyleCnt="0"/>
      <dgm:spPr/>
    </dgm:pt>
    <dgm:pt modelId="{64114EE2-6DF2-48FF-B4FB-DB52DB3E7B16}" type="pres">
      <dgm:prSet presAssocID="{8948E42D-1EE9-49BB-80E8-500D79820CEE}" presName="LevelTwoTextNode" presStyleLbl="node4" presStyleIdx="0" presStyleCnt="13">
        <dgm:presLayoutVars>
          <dgm:chPref val="3"/>
        </dgm:presLayoutVars>
      </dgm:prSet>
      <dgm:spPr/>
    </dgm:pt>
    <dgm:pt modelId="{75E0831F-1D84-40EA-BBD1-ADA720754663}" type="pres">
      <dgm:prSet presAssocID="{8948E42D-1EE9-49BB-80E8-500D79820CEE}" presName="level3hierChild" presStyleCnt="0"/>
      <dgm:spPr/>
    </dgm:pt>
    <dgm:pt modelId="{6626F271-08D8-43CE-88A2-B98730881EE4}" type="pres">
      <dgm:prSet presAssocID="{4F4DA29D-F892-4B54-B9B2-53E582E2E749}" presName="conn2-1" presStyleLbl="parChTrans1D4" presStyleIdx="1" presStyleCnt="13"/>
      <dgm:spPr/>
    </dgm:pt>
    <dgm:pt modelId="{4E109990-EF62-4484-94B5-F34D0945FE9C}" type="pres">
      <dgm:prSet presAssocID="{4F4DA29D-F892-4B54-B9B2-53E582E2E749}" presName="connTx" presStyleLbl="parChTrans1D4" presStyleIdx="1" presStyleCnt="13"/>
      <dgm:spPr/>
    </dgm:pt>
    <dgm:pt modelId="{02FCA36F-5287-4A8C-9E58-CF1E37D25BA6}" type="pres">
      <dgm:prSet presAssocID="{4101AED7-8C05-4205-BCEE-6EA32B167B00}" presName="root2" presStyleCnt="0"/>
      <dgm:spPr/>
    </dgm:pt>
    <dgm:pt modelId="{A48F7ACE-2AA3-470F-B7D3-63AF44CF553E}" type="pres">
      <dgm:prSet presAssocID="{4101AED7-8C05-4205-BCEE-6EA32B167B00}" presName="LevelTwoTextNode" presStyleLbl="node4" presStyleIdx="1" presStyleCnt="13">
        <dgm:presLayoutVars>
          <dgm:chPref val="3"/>
        </dgm:presLayoutVars>
      </dgm:prSet>
      <dgm:spPr/>
    </dgm:pt>
    <dgm:pt modelId="{DC6A16AE-9A3E-4F75-80DC-7951ED2C9EDF}" type="pres">
      <dgm:prSet presAssocID="{4101AED7-8C05-4205-BCEE-6EA32B167B00}" presName="level3hierChild" presStyleCnt="0"/>
      <dgm:spPr/>
    </dgm:pt>
    <dgm:pt modelId="{5718CA77-B67E-45C5-8903-F8B8CA6E5D86}" type="pres">
      <dgm:prSet presAssocID="{53D07ED7-EEE8-4925-AF3D-C9164E920006}" presName="conn2-1" presStyleLbl="parChTrans1D4" presStyleIdx="2" presStyleCnt="13"/>
      <dgm:spPr/>
    </dgm:pt>
    <dgm:pt modelId="{6F075343-78E7-4E1A-8687-BFDB8714D380}" type="pres">
      <dgm:prSet presAssocID="{53D07ED7-EEE8-4925-AF3D-C9164E920006}" presName="connTx" presStyleLbl="parChTrans1D4" presStyleIdx="2" presStyleCnt="13"/>
      <dgm:spPr/>
    </dgm:pt>
    <dgm:pt modelId="{A29007A1-3051-44CE-92F4-32D66F2AEEAA}" type="pres">
      <dgm:prSet presAssocID="{28073617-AEBC-4900-B440-44870BFE94CC}" presName="root2" presStyleCnt="0"/>
      <dgm:spPr/>
    </dgm:pt>
    <dgm:pt modelId="{3580523E-35CC-461B-9AF7-18D01500540A}" type="pres">
      <dgm:prSet presAssocID="{28073617-AEBC-4900-B440-44870BFE94CC}" presName="LevelTwoTextNode" presStyleLbl="node4" presStyleIdx="2" presStyleCnt="13">
        <dgm:presLayoutVars>
          <dgm:chPref val="3"/>
        </dgm:presLayoutVars>
      </dgm:prSet>
      <dgm:spPr/>
    </dgm:pt>
    <dgm:pt modelId="{77F32146-6C1A-4362-9CFE-E7D3A8C51C63}" type="pres">
      <dgm:prSet presAssocID="{28073617-AEBC-4900-B440-44870BFE94CC}" presName="level3hierChild" presStyleCnt="0"/>
      <dgm:spPr/>
    </dgm:pt>
    <dgm:pt modelId="{35C2206A-4BB5-4DE9-9ABA-749CAD09EE75}" type="pres">
      <dgm:prSet presAssocID="{8A670EAD-CC10-4A33-9846-7CE99222A986}" presName="conn2-1" presStyleLbl="parChTrans1D2" presStyleIdx="2" presStyleCnt="4"/>
      <dgm:spPr/>
    </dgm:pt>
    <dgm:pt modelId="{AA72386E-E5EF-41A6-B5BD-FC7A0153C63F}" type="pres">
      <dgm:prSet presAssocID="{8A670EAD-CC10-4A33-9846-7CE99222A986}" presName="connTx" presStyleLbl="parChTrans1D2" presStyleIdx="2" presStyleCnt="4"/>
      <dgm:spPr/>
    </dgm:pt>
    <dgm:pt modelId="{820C9310-845C-41D6-8C2B-EC2281EA9D76}" type="pres">
      <dgm:prSet presAssocID="{0D621618-22F9-450B-93E6-2831A0C28C99}" presName="root2" presStyleCnt="0"/>
      <dgm:spPr/>
    </dgm:pt>
    <dgm:pt modelId="{B3D48FB3-B10B-4764-BB0C-B63EAC63CBDA}" type="pres">
      <dgm:prSet presAssocID="{0D621618-22F9-450B-93E6-2831A0C28C99}" presName="LevelTwoTextNode" presStyleLbl="node2" presStyleIdx="2" presStyleCnt="4">
        <dgm:presLayoutVars>
          <dgm:chPref val="3"/>
        </dgm:presLayoutVars>
      </dgm:prSet>
      <dgm:spPr/>
    </dgm:pt>
    <dgm:pt modelId="{7691501B-1860-420F-8D8E-D8BEC6014286}" type="pres">
      <dgm:prSet presAssocID="{0D621618-22F9-450B-93E6-2831A0C28C99}" presName="level3hierChild" presStyleCnt="0"/>
      <dgm:spPr/>
    </dgm:pt>
    <dgm:pt modelId="{A5C48D31-2B97-4BE0-B85B-DF57E6D0F243}" type="pres">
      <dgm:prSet presAssocID="{35D7F695-2AE7-4294-B881-4EBC8F301F42}" presName="conn2-1" presStyleLbl="parChTrans1D3" presStyleIdx="2" presStyleCnt="4"/>
      <dgm:spPr/>
    </dgm:pt>
    <dgm:pt modelId="{04F0EB46-8053-42B5-88E6-71776275B0F6}" type="pres">
      <dgm:prSet presAssocID="{35D7F695-2AE7-4294-B881-4EBC8F301F42}" presName="connTx" presStyleLbl="parChTrans1D3" presStyleIdx="2" presStyleCnt="4"/>
      <dgm:spPr/>
    </dgm:pt>
    <dgm:pt modelId="{C339C023-9DD0-4F98-8DD0-5BBFB4AA3F11}" type="pres">
      <dgm:prSet presAssocID="{1F823471-12DB-4FEC-BD04-7C3D99C2984D}" presName="root2" presStyleCnt="0"/>
      <dgm:spPr/>
    </dgm:pt>
    <dgm:pt modelId="{5FC23EF8-A47E-464C-959B-44F2A42FBC25}" type="pres">
      <dgm:prSet presAssocID="{1F823471-12DB-4FEC-BD04-7C3D99C2984D}" presName="LevelTwoTextNode" presStyleLbl="node3" presStyleIdx="2" presStyleCnt="4">
        <dgm:presLayoutVars>
          <dgm:chPref val="3"/>
        </dgm:presLayoutVars>
      </dgm:prSet>
      <dgm:spPr/>
    </dgm:pt>
    <dgm:pt modelId="{5CA98C69-6CB1-4E42-90B2-1BAB575C48D9}" type="pres">
      <dgm:prSet presAssocID="{1F823471-12DB-4FEC-BD04-7C3D99C2984D}" presName="level3hierChild" presStyleCnt="0"/>
      <dgm:spPr/>
    </dgm:pt>
    <dgm:pt modelId="{BCA24380-762A-4278-86C0-A6D1EBE2F1A0}" type="pres">
      <dgm:prSet presAssocID="{9C7BBE4B-0432-4C10-8141-A404033A0D07}" presName="conn2-1" presStyleLbl="parChTrans1D4" presStyleIdx="3" presStyleCnt="13"/>
      <dgm:spPr/>
    </dgm:pt>
    <dgm:pt modelId="{E6DC9855-7907-449F-998C-A6DC3C8801F5}" type="pres">
      <dgm:prSet presAssocID="{9C7BBE4B-0432-4C10-8141-A404033A0D07}" presName="connTx" presStyleLbl="parChTrans1D4" presStyleIdx="3" presStyleCnt="13"/>
      <dgm:spPr/>
    </dgm:pt>
    <dgm:pt modelId="{8E1B82D7-D032-467D-A363-21A9542ACE59}" type="pres">
      <dgm:prSet presAssocID="{14785FB1-73A1-4B97-8D63-6A7F156AA9EA}" presName="root2" presStyleCnt="0"/>
      <dgm:spPr/>
    </dgm:pt>
    <dgm:pt modelId="{352EF76F-51A8-4178-A83D-D95D25B7D5C0}" type="pres">
      <dgm:prSet presAssocID="{14785FB1-73A1-4B97-8D63-6A7F156AA9EA}" presName="LevelTwoTextNode" presStyleLbl="node4" presStyleIdx="3" presStyleCnt="13">
        <dgm:presLayoutVars>
          <dgm:chPref val="3"/>
        </dgm:presLayoutVars>
      </dgm:prSet>
      <dgm:spPr/>
    </dgm:pt>
    <dgm:pt modelId="{DDAA51B4-DBF7-4213-B169-97613E3E1F57}" type="pres">
      <dgm:prSet presAssocID="{14785FB1-73A1-4B97-8D63-6A7F156AA9EA}" presName="level3hierChild" presStyleCnt="0"/>
      <dgm:spPr/>
    </dgm:pt>
    <dgm:pt modelId="{19D48676-8193-48AE-917E-71F2FD3CEA28}" type="pres">
      <dgm:prSet presAssocID="{0B3ACD73-7F48-4A6A-B4A1-5B975B241AE9}" presName="conn2-1" presStyleLbl="parChTrans1D4" presStyleIdx="4" presStyleCnt="13"/>
      <dgm:spPr/>
    </dgm:pt>
    <dgm:pt modelId="{813FB10D-50BF-4FB4-A0DF-37B513214046}" type="pres">
      <dgm:prSet presAssocID="{0B3ACD73-7F48-4A6A-B4A1-5B975B241AE9}" presName="connTx" presStyleLbl="parChTrans1D4" presStyleIdx="4" presStyleCnt="13"/>
      <dgm:spPr/>
    </dgm:pt>
    <dgm:pt modelId="{DF92D01A-89EE-4F7E-988A-17F0C9D4A70B}" type="pres">
      <dgm:prSet presAssocID="{6BCBF7F9-764B-4658-9D22-4EA167B70EFB}" presName="root2" presStyleCnt="0"/>
      <dgm:spPr/>
    </dgm:pt>
    <dgm:pt modelId="{9B8F2267-5A20-45DC-92AF-D06608AF6748}" type="pres">
      <dgm:prSet presAssocID="{6BCBF7F9-764B-4658-9D22-4EA167B70EFB}" presName="LevelTwoTextNode" presStyleLbl="node4" presStyleIdx="4" presStyleCnt="13">
        <dgm:presLayoutVars>
          <dgm:chPref val="3"/>
        </dgm:presLayoutVars>
      </dgm:prSet>
      <dgm:spPr/>
    </dgm:pt>
    <dgm:pt modelId="{8DE08D7E-69A0-412D-ADEE-A6D7858F5A52}" type="pres">
      <dgm:prSet presAssocID="{6BCBF7F9-764B-4658-9D22-4EA167B70EFB}" presName="level3hierChild" presStyleCnt="0"/>
      <dgm:spPr/>
    </dgm:pt>
    <dgm:pt modelId="{A9650371-3404-40F6-997D-7D454BC4601C}" type="pres">
      <dgm:prSet presAssocID="{C18A305B-A659-48F8-8FF0-73A669DAE6F3}" presName="conn2-1" presStyleLbl="parChTrans1D4" presStyleIdx="5" presStyleCnt="13"/>
      <dgm:spPr/>
    </dgm:pt>
    <dgm:pt modelId="{F4F90D7A-F6DB-4BDD-A602-96201F99841C}" type="pres">
      <dgm:prSet presAssocID="{C18A305B-A659-48F8-8FF0-73A669DAE6F3}" presName="connTx" presStyleLbl="parChTrans1D4" presStyleIdx="5" presStyleCnt="13"/>
      <dgm:spPr/>
    </dgm:pt>
    <dgm:pt modelId="{8205D5F1-FC23-483D-8255-BDC1AE496852}" type="pres">
      <dgm:prSet presAssocID="{13BB68A2-23E6-4CCB-BB38-1E66AFFDEED0}" presName="root2" presStyleCnt="0"/>
      <dgm:spPr/>
    </dgm:pt>
    <dgm:pt modelId="{471D0F2C-58FB-48E9-AA78-0BDDBD738260}" type="pres">
      <dgm:prSet presAssocID="{13BB68A2-23E6-4CCB-BB38-1E66AFFDEED0}" presName="LevelTwoTextNode" presStyleLbl="node4" presStyleIdx="5" presStyleCnt="13">
        <dgm:presLayoutVars>
          <dgm:chPref val="3"/>
        </dgm:presLayoutVars>
      </dgm:prSet>
      <dgm:spPr/>
    </dgm:pt>
    <dgm:pt modelId="{B89F4011-F2C1-4ECB-9C45-5D39170D13A1}" type="pres">
      <dgm:prSet presAssocID="{13BB68A2-23E6-4CCB-BB38-1E66AFFDEED0}" presName="level3hierChild" presStyleCnt="0"/>
      <dgm:spPr/>
    </dgm:pt>
    <dgm:pt modelId="{73E95B68-48FD-4369-B672-C4625D1BB60C}" type="pres">
      <dgm:prSet presAssocID="{F44883C6-0228-49A0-B1C1-0BD681558881}" presName="conn2-1" presStyleLbl="parChTrans1D4" presStyleIdx="6" presStyleCnt="13"/>
      <dgm:spPr/>
    </dgm:pt>
    <dgm:pt modelId="{DEA73401-C969-40F6-8821-DFD4E5E01134}" type="pres">
      <dgm:prSet presAssocID="{F44883C6-0228-49A0-B1C1-0BD681558881}" presName="connTx" presStyleLbl="parChTrans1D4" presStyleIdx="6" presStyleCnt="13"/>
      <dgm:spPr/>
    </dgm:pt>
    <dgm:pt modelId="{D33E9B1E-12EA-44B9-8071-47B1EFEB9A11}" type="pres">
      <dgm:prSet presAssocID="{46C9A248-2F27-40A7-B9AE-CF32BFCBF21E}" presName="root2" presStyleCnt="0"/>
      <dgm:spPr/>
    </dgm:pt>
    <dgm:pt modelId="{AFA00FA4-EB83-4A36-ACA0-590709CB49FD}" type="pres">
      <dgm:prSet presAssocID="{46C9A248-2F27-40A7-B9AE-CF32BFCBF21E}" presName="LevelTwoTextNode" presStyleLbl="node4" presStyleIdx="6" presStyleCnt="13">
        <dgm:presLayoutVars>
          <dgm:chPref val="3"/>
        </dgm:presLayoutVars>
      </dgm:prSet>
      <dgm:spPr/>
    </dgm:pt>
    <dgm:pt modelId="{CC847CA5-2A3D-4202-BF8D-85B2B38CF3E5}" type="pres">
      <dgm:prSet presAssocID="{46C9A248-2F27-40A7-B9AE-CF32BFCBF21E}" presName="level3hierChild" presStyleCnt="0"/>
      <dgm:spPr/>
    </dgm:pt>
    <dgm:pt modelId="{0FC1487C-1F6A-4840-9F70-591156734B65}" type="pres">
      <dgm:prSet presAssocID="{5EF9D389-AC2C-4402-A1FA-1547214D4A5B}" presName="conn2-1" presStyleLbl="parChTrans1D4" presStyleIdx="7" presStyleCnt="13"/>
      <dgm:spPr/>
    </dgm:pt>
    <dgm:pt modelId="{5F29E228-E9CB-4EE4-976F-221CE43362FE}" type="pres">
      <dgm:prSet presAssocID="{5EF9D389-AC2C-4402-A1FA-1547214D4A5B}" presName="connTx" presStyleLbl="parChTrans1D4" presStyleIdx="7" presStyleCnt="13"/>
      <dgm:spPr/>
    </dgm:pt>
    <dgm:pt modelId="{81E29340-869E-4FF0-BD5B-786A4DA49EF7}" type="pres">
      <dgm:prSet presAssocID="{F185BDF5-8355-4C9C-A582-038D32B68715}" presName="root2" presStyleCnt="0"/>
      <dgm:spPr/>
    </dgm:pt>
    <dgm:pt modelId="{4895CDF9-9D6E-4D35-8FD0-1503324D794C}" type="pres">
      <dgm:prSet presAssocID="{F185BDF5-8355-4C9C-A582-038D32B68715}" presName="LevelTwoTextNode" presStyleLbl="node4" presStyleIdx="7" presStyleCnt="13">
        <dgm:presLayoutVars>
          <dgm:chPref val="3"/>
        </dgm:presLayoutVars>
      </dgm:prSet>
      <dgm:spPr/>
    </dgm:pt>
    <dgm:pt modelId="{45CEC879-7BB1-4B4A-B5E6-34CC983BEDF7}" type="pres">
      <dgm:prSet presAssocID="{F185BDF5-8355-4C9C-A582-038D32B68715}" presName="level3hierChild" presStyleCnt="0"/>
      <dgm:spPr/>
    </dgm:pt>
    <dgm:pt modelId="{BED8AF51-D244-4C72-BDF2-F3552C34688E}" type="pres">
      <dgm:prSet presAssocID="{F6D9679B-1315-4CD3-857C-AC85070D691E}" presName="conn2-1" presStyleLbl="parChTrans1D2" presStyleIdx="3" presStyleCnt="4"/>
      <dgm:spPr/>
    </dgm:pt>
    <dgm:pt modelId="{5422B958-8340-47AD-BA14-48B36FFD6F39}" type="pres">
      <dgm:prSet presAssocID="{F6D9679B-1315-4CD3-857C-AC85070D691E}" presName="connTx" presStyleLbl="parChTrans1D2" presStyleIdx="3" presStyleCnt="4"/>
      <dgm:spPr/>
    </dgm:pt>
    <dgm:pt modelId="{282C24A3-8194-41BD-AC40-3894334B09E0}" type="pres">
      <dgm:prSet presAssocID="{50309ED0-624D-4B4E-A8AB-040339A1B7C2}" presName="root2" presStyleCnt="0"/>
      <dgm:spPr/>
    </dgm:pt>
    <dgm:pt modelId="{0F276C17-453E-45BD-A980-3B33B023252E}" type="pres">
      <dgm:prSet presAssocID="{50309ED0-624D-4B4E-A8AB-040339A1B7C2}" presName="LevelTwoTextNode" presStyleLbl="node2" presStyleIdx="3" presStyleCnt="4">
        <dgm:presLayoutVars>
          <dgm:chPref val="3"/>
        </dgm:presLayoutVars>
      </dgm:prSet>
      <dgm:spPr/>
    </dgm:pt>
    <dgm:pt modelId="{812EB71E-00DA-43BE-B611-8719020B39E9}" type="pres">
      <dgm:prSet presAssocID="{50309ED0-624D-4B4E-A8AB-040339A1B7C2}" presName="level3hierChild" presStyleCnt="0"/>
      <dgm:spPr/>
    </dgm:pt>
    <dgm:pt modelId="{0A64692A-1597-4BFC-8268-B1446261178E}" type="pres">
      <dgm:prSet presAssocID="{B742FF4D-C04A-42A5-B583-3749A2CAE797}" presName="conn2-1" presStyleLbl="parChTrans1D3" presStyleIdx="3" presStyleCnt="4"/>
      <dgm:spPr/>
    </dgm:pt>
    <dgm:pt modelId="{B2A0F619-F00F-4A34-AD44-FF5192B7DD65}" type="pres">
      <dgm:prSet presAssocID="{B742FF4D-C04A-42A5-B583-3749A2CAE797}" presName="connTx" presStyleLbl="parChTrans1D3" presStyleIdx="3" presStyleCnt="4"/>
      <dgm:spPr/>
    </dgm:pt>
    <dgm:pt modelId="{22FF1936-A537-40D8-9EDE-3611BC1CB02F}" type="pres">
      <dgm:prSet presAssocID="{64C2CA3A-E7A1-4705-B00D-B597A62241C1}" presName="root2" presStyleCnt="0"/>
      <dgm:spPr/>
    </dgm:pt>
    <dgm:pt modelId="{24C67115-2ED3-4721-8CC7-B069EC10F7FE}" type="pres">
      <dgm:prSet presAssocID="{64C2CA3A-E7A1-4705-B00D-B597A62241C1}" presName="LevelTwoTextNode" presStyleLbl="node3" presStyleIdx="3" presStyleCnt="4">
        <dgm:presLayoutVars>
          <dgm:chPref val="3"/>
        </dgm:presLayoutVars>
      </dgm:prSet>
      <dgm:spPr/>
    </dgm:pt>
    <dgm:pt modelId="{4D96A76F-049F-4C9C-A092-6603BF077D3C}" type="pres">
      <dgm:prSet presAssocID="{64C2CA3A-E7A1-4705-B00D-B597A62241C1}" presName="level3hierChild" presStyleCnt="0"/>
      <dgm:spPr/>
    </dgm:pt>
    <dgm:pt modelId="{381203A1-76AD-4625-9F2E-709A36C6CB7A}" type="pres">
      <dgm:prSet presAssocID="{3175D217-8DBC-4DD5-9F18-FBB85F3EB666}" presName="conn2-1" presStyleLbl="parChTrans1D4" presStyleIdx="8" presStyleCnt="13"/>
      <dgm:spPr/>
    </dgm:pt>
    <dgm:pt modelId="{4235DDAC-DD22-4929-9E96-F8BA4952B2C8}" type="pres">
      <dgm:prSet presAssocID="{3175D217-8DBC-4DD5-9F18-FBB85F3EB666}" presName="connTx" presStyleLbl="parChTrans1D4" presStyleIdx="8" presStyleCnt="13"/>
      <dgm:spPr/>
    </dgm:pt>
    <dgm:pt modelId="{95641BD4-4B37-4C57-B062-EC4E2872B8C2}" type="pres">
      <dgm:prSet presAssocID="{6C8C895D-B578-4C24-BC08-D3EA7D0D2E8A}" presName="root2" presStyleCnt="0"/>
      <dgm:spPr/>
    </dgm:pt>
    <dgm:pt modelId="{3DAEB7F3-520A-424F-B0B7-D093DB28DFE2}" type="pres">
      <dgm:prSet presAssocID="{6C8C895D-B578-4C24-BC08-D3EA7D0D2E8A}" presName="LevelTwoTextNode" presStyleLbl="node4" presStyleIdx="8" presStyleCnt="13">
        <dgm:presLayoutVars>
          <dgm:chPref val="3"/>
        </dgm:presLayoutVars>
      </dgm:prSet>
      <dgm:spPr/>
    </dgm:pt>
    <dgm:pt modelId="{485195D1-4335-4F9B-B770-1830D0F565E0}" type="pres">
      <dgm:prSet presAssocID="{6C8C895D-B578-4C24-BC08-D3EA7D0D2E8A}" presName="level3hierChild" presStyleCnt="0"/>
      <dgm:spPr/>
    </dgm:pt>
    <dgm:pt modelId="{56CC15EF-2DD8-4EB2-9278-AC024E0686DA}" type="pres">
      <dgm:prSet presAssocID="{521D6326-65EC-4388-B53F-8432F05FBDA2}" presName="conn2-1" presStyleLbl="parChTrans1D4" presStyleIdx="9" presStyleCnt="13"/>
      <dgm:spPr/>
    </dgm:pt>
    <dgm:pt modelId="{435E518F-72BB-4892-8A37-8314F576A276}" type="pres">
      <dgm:prSet presAssocID="{521D6326-65EC-4388-B53F-8432F05FBDA2}" presName="connTx" presStyleLbl="parChTrans1D4" presStyleIdx="9" presStyleCnt="13"/>
      <dgm:spPr/>
    </dgm:pt>
    <dgm:pt modelId="{27C2E6D6-5913-4600-8E43-CED3F12E7532}" type="pres">
      <dgm:prSet presAssocID="{B0C9707F-4372-4A20-B37E-BF948310A08D}" presName="root2" presStyleCnt="0"/>
      <dgm:spPr/>
    </dgm:pt>
    <dgm:pt modelId="{355A4EFD-3A13-4676-9A9A-8E83385B9E35}" type="pres">
      <dgm:prSet presAssocID="{B0C9707F-4372-4A20-B37E-BF948310A08D}" presName="LevelTwoTextNode" presStyleLbl="node4" presStyleIdx="9" presStyleCnt="13">
        <dgm:presLayoutVars>
          <dgm:chPref val="3"/>
        </dgm:presLayoutVars>
      </dgm:prSet>
      <dgm:spPr/>
    </dgm:pt>
    <dgm:pt modelId="{8E067B11-CEDE-43B9-9EAC-44D75C0A4A9A}" type="pres">
      <dgm:prSet presAssocID="{B0C9707F-4372-4A20-B37E-BF948310A08D}" presName="level3hierChild" presStyleCnt="0"/>
      <dgm:spPr/>
    </dgm:pt>
    <dgm:pt modelId="{6FF70E34-9AFF-4128-8FC4-5AFC458574A2}" type="pres">
      <dgm:prSet presAssocID="{681DAFA4-98A8-49AB-8BCB-7844FD858E10}" presName="conn2-1" presStyleLbl="parChTrans1D4" presStyleIdx="10" presStyleCnt="13"/>
      <dgm:spPr/>
    </dgm:pt>
    <dgm:pt modelId="{2B386E45-4A96-4593-8B72-B7378CC89996}" type="pres">
      <dgm:prSet presAssocID="{681DAFA4-98A8-49AB-8BCB-7844FD858E10}" presName="connTx" presStyleLbl="parChTrans1D4" presStyleIdx="10" presStyleCnt="13"/>
      <dgm:spPr/>
    </dgm:pt>
    <dgm:pt modelId="{9033F075-387C-432A-AF64-5B1853BC2435}" type="pres">
      <dgm:prSet presAssocID="{65EEDC36-7541-4429-993E-5C4DF74C3C8E}" presName="root2" presStyleCnt="0"/>
      <dgm:spPr/>
    </dgm:pt>
    <dgm:pt modelId="{1FE83974-4C82-49AB-A67E-A32AAB35DDE9}" type="pres">
      <dgm:prSet presAssocID="{65EEDC36-7541-4429-993E-5C4DF74C3C8E}" presName="LevelTwoTextNode" presStyleLbl="node4" presStyleIdx="10" presStyleCnt="13">
        <dgm:presLayoutVars>
          <dgm:chPref val="3"/>
        </dgm:presLayoutVars>
      </dgm:prSet>
      <dgm:spPr/>
    </dgm:pt>
    <dgm:pt modelId="{3E924029-5560-4FE2-A479-AE7E3FF6CB09}" type="pres">
      <dgm:prSet presAssocID="{65EEDC36-7541-4429-993E-5C4DF74C3C8E}" presName="level3hierChild" presStyleCnt="0"/>
      <dgm:spPr/>
    </dgm:pt>
    <dgm:pt modelId="{527D5E6A-6E48-4DD1-A936-4E5CB9D9C57F}" type="pres">
      <dgm:prSet presAssocID="{816E2F59-7EC0-4662-9FF3-000190EDF55E}" presName="conn2-1" presStyleLbl="parChTrans1D4" presStyleIdx="11" presStyleCnt="13"/>
      <dgm:spPr/>
    </dgm:pt>
    <dgm:pt modelId="{42C2CF80-D7A8-4F3F-9ACC-9DEBA2B4E00F}" type="pres">
      <dgm:prSet presAssocID="{816E2F59-7EC0-4662-9FF3-000190EDF55E}" presName="connTx" presStyleLbl="parChTrans1D4" presStyleIdx="11" presStyleCnt="13"/>
      <dgm:spPr/>
    </dgm:pt>
    <dgm:pt modelId="{344AAA6C-D124-4D5A-AB11-C4750CA29747}" type="pres">
      <dgm:prSet presAssocID="{5389BDA2-C521-454C-BAC7-AB033E621E0B}" presName="root2" presStyleCnt="0"/>
      <dgm:spPr/>
    </dgm:pt>
    <dgm:pt modelId="{8E2D92F8-252C-4CAC-A1CC-5F274C486704}" type="pres">
      <dgm:prSet presAssocID="{5389BDA2-C521-454C-BAC7-AB033E621E0B}" presName="LevelTwoTextNode" presStyleLbl="node4" presStyleIdx="11" presStyleCnt="13">
        <dgm:presLayoutVars>
          <dgm:chPref val="3"/>
        </dgm:presLayoutVars>
      </dgm:prSet>
      <dgm:spPr/>
    </dgm:pt>
    <dgm:pt modelId="{64ED694D-66CA-48E2-9310-723EE98E31DB}" type="pres">
      <dgm:prSet presAssocID="{5389BDA2-C521-454C-BAC7-AB033E621E0B}" presName="level3hierChild" presStyleCnt="0"/>
      <dgm:spPr/>
    </dgm:pt>
    <dgm:pt modelId="{A50D45B3-68A7-4E55-912E-1761F387AD6C}" type="pres">
      <dgm:prSet presAssocID="{F9C390B7-9AFC-491B-867A-31D259CF5923}" presName="conn2-1" presStyleLbl="parChTrans1D4" presStyleIdx="12" presStyleCnt="13"/>
      <dgm:spPr/>
    </dgm:pt>
    <dgm:pt modelId="{C805726A-3BB6-4F5C-8D2A-45B429BD40F1}" type="pres">
      <dgm:prSet presAssocID="{F9C390B7-9AFC-491B-867A-31D259CF5923}" presName="connTx" presStyleLbl="parChTrans1D4" presStyleIdx="12" presStyleCnt="13"/>
      <dgm:spPr/>
    </dgm:pt>
    <dgm:pt modelId="{F6D3F8BC-9C74-406C-B78C-FAA7E471A32D}" type="pres">
      <dgm:prSet presAssocID="{8F383B3F-1816-42EC-90C8-4C4D2F5218D3}" presName="root2" presStyleCnt="0"/>
      <dgm:spPr/>
    </dgm:pt>
    <dgm:pt modelId="{310B3380-574C-4460-8C5D-9C903385DCE6}" type="pres">
      <dgm:prSet presAssocID="{8F383B3F-1816-42EC-90C8-4C4D2F5218D3}" presName="LevelTwoTextNode" presStyleLbl="node4" presStyleIdx="12" presStyleCnt="13">
        <dgm:presLayoutVars>
          <dgm:chPref val="3"/>
        </dgm:presLayoutVars>
      </dgm:prSet>
      <dgm:spPr/>
    </dgm:pt>
    <dgm:pt modelId="{2CB6A8B1-76F0-4206-AEC8-5793E6804388}" type="pres">
      <dgm:prSet presAssocID="{8F383B3F-1816-42EC-90C8-4C4D2F5218D3}" presName="level3hierChild" presStyleCnt="0"/>
      <dgm:spPr/>
    </dgm:pt>
  </dgm:ptLst>
  <dgm:cxnLst>
    <dgm:cxn modelId="{C13D9900-380D-4172-88B0-D5147DDAA775}" type="presOf" srcId="{3175D217-8DBC-4DD5-9F18-FBB85F3EB666}" destId="{4235DDAC-DD22-4929-9E96-F8BA4952B2C8}" srcOrd="1" destOrd="0" presId="urn:microsoft.com/office/officeart/2008/layout/HorizontalMultiLevelHierarchy"/>
    <dgm:cxn modelId="{29CDDD07-C7B9-412E-9A04-14A73EC1FA44}" type="presOf" srcId="{816E2F59-7EC0-4662-9FF3-000190EDF55E}" destId="{527D5E6A-6E48-4DD1-A936-4E5CB9D9C57F}" srcOrd="0" destOrd="0" presId="urn:microsoft.com/office/officeart/2008/layout/HorizontalMultiLevelHierarchy"/>
    <dgm:cxn modelId="{58C9580D-7B7F-4C9F-8662-B5E72056A633}" type="presOf" srcId="{28073617-AEBC-4900-B440-44870BFE94CC}" destId="{3580523E-35CC-461B-9AF7-18D01500540A}" srcOrd="0" destOrd="0" presId="urn:microsoft.com/office/officeart/2008/layout/HorizontalMultiLevelHierarchy"/>
    <dgm:cxn modelId="{B0784E12-6A5F-46D9-82CE-CB71060D9640}" type="presOf" srcId="{13BB68A2-23E6-4CCB-BB38-1E66AFFDEED0}" destId="{471D0F2C-58FB-48E9-AA78-0BDDBD738260}" srcOrd="0" destOrd="0" presId="urn:microsoft.com/office/officeart/2008/layout/HorizontalMultiLevelHierarchy"/>
    <dgm:cxn modelId="{C6030615-1ECD-4CFD-A6CB-F6E721CEAFA4}" type="presOf" srcId="{1F823471-12DB-4FEC-BD04-7C3D99C2984D}" destId="{5FC23EF8-A47E-464C-959B-44F2A42FBC25}" srcOrd="0" destOrd="0" presId="urn:microsoft.com/office/officeart/2008/layout/HorizontalMultiLevelHierarchy"/>
    <dgm:cxn modelId="{07023D15-834C-42B2-B938-CA4300F216C2}" type="presOf" srcId="{816E2F59-7EC0-4662-9FF3-000190EDF55E}" destId="{42C2CF80-D7A8-4F3F-9ACC-9DEBA2B4E00F}" srcOrd="1" destOrd="0" presId="urn:microsoft.com/office/officeart/2008/layout/HorizontalMultiLevelHierarchy"/>
    <dgm:cxn modelId="{8E44AD15-8985-4117-A4B0-B054B79E1BF3}" type="presOf" srcId="{9356AF10-F802-4744-A591-51FFC5600EE2}" destId="{3CAF6990-1B83-4705-BA2A-4BEB672C1961}" srcOrd="0" destOrd="0" presId="urn:microsoft.com/office/officeart/2008/layout/HorizontalMultiLevelHierarchy"/>
    <dgm:cxn modelId="{A37EB415-D93D-4719-8BC1-A0CB90870B06}" srcId="{2027E830-C9BE-43F4-8000-77BD6B16067C}" destId="{C11C4FAD-4553-4650-A25C-D119AA46BAE8}" srcOrd="0" destOrd="0" parTransId="{9356AF10-F802-4744-A591-51FFC5600EE2}" sibTransId="{B44994A8-DAE2-4C8F-AFAD-37FF9B15084D}"/>
    <dgm:cxn modelId="{9F4DFA16-1769-4A52-8C85-3F5C9D41F8D2}" type="presOf" srcId="{9C7BBE4B-0432-4C10-8141-A404033A0D07}" destId="{E6DC9855-7907-449F-998C-A6DC3C8801F5}" srcOrd="1" destOrd="0" presId="urn:microsoft.com/office/officeart/2008/layout/HorizontalMultiLevelHierarchy"/>
    <dgm:cxn modelId="{04CA2C1E-5E2B-41DA-8A4E-EFFEA20FD76B}" type="presOf" srcId="{2027E830-C9BE-43F4-8000-77BD6B16067C}" destId="{ADEBE82D-E43D-40D4-9B1B-30C262FF17AB}" srcOrd="0" destOrd="0" presId="urn:microsoft.com/office/officeart/2008/layout/HorizontalMultiLevelHierarchy"/>
    <dgm:cxn modelId="{337D9D1E-3BBF-45D5-928E-A6D3DD1977A6}" type="presOf" srcId="{CE19A813-7C90-42F6-B3C6-555850B60161}" destId="{20BDC348-BF6B-45EA-A678-A1DCD5007193}" srcOrd="0" destOrd="0" presId="urn:microsoft.com/office/officeart/2008/layout/HorizontalMultiLevelHierarchy"/>
    <dgm:cxn modelId="{B6C43F1F-50BA-4E10-B753-ABF8A4AD3D50}" type="presOf" srcId="{0B3ACD73-7F48-4A6A-B4A1-5B975B241AE9}" destId="{19D48676-8193-48AE-917E-71F2FD3CEA28}" srcOrd="0" destOrd="0" presId="urn:microsoft.com/office/officeart/2008/layout/HorizontalMultiLevelHierarchy"/>
    <dgm:cxn modelId="{68FB7223-C5DC-4669-B3D9-2F26138B79C9}" type="presOf" srcId="{681DAFA4-98A8-49AB-8BCB-7844FD858E10}" destId="{6FF70E34-9AFF-4128-8FC4-5AFC458574A2}" srcOrd="0" destOrd="0" presId="urn:microsoft.com/office/officeart/2008/layout/HorizontalMultiLevelHierarchy"/>
    <dgm:cxn modelId="{D939A824-54D8-4475-B6B4-1DD9EC881A9B}" type="presOf" srcId="{65EEDC36-7541-4429-993E-5C4DF74C3C8E}" destId="{1FE83974-4C82-49AB-A67E-A32AAB35DDE9}" srcOrd="0" destOrd="0" presId="urn:microsoft.com/office/officeart/2008/layout/HorizontalMultiLevelHierarchy"/>
    <dgm:cxn modelId="{F3358927-7A8E-4057-AFFA-13357BEA3A73}" srcId="{40620398-B726-43EE-875F-9DA0776D63C4}" destId="{28073617-AEBC-4900-B440-44870BFE94CC}" srcOrd="2" destOrd="0" parTransId="{53D07ED7-EEE8-4925-AF3D-C9164E920006}" sibTransId="{65E07E89-D555-4359-AB8E-A187E26DEEEC}"/>
    <dgm:cxn modelId="{0E63CA27-47E9-4388-A834-BCF942CCECF3}" type="presOf" srcId="{C18A305B-A659-48F8-8FF0-73A669DAE6F3}" destId="{F4F90D7A-F6DB-4BDD-A602-96201F99841C}" srcOrd="1" destOrd="0" presId="urn:microsoft.com/office/officeart/2008/layout/HorizontalMultiLevelHierarchy"/>
    <dgm:cxn modelId="{8E69072B-06EA-47C1-820C-B3F3D10B4DC3}" srcId="{0D621618-22F9-450B-93E6-2831A0C28C99}" destId="{1F823471-12DB-4FEC-BD04-7C3D99C2984D}" srcOrd="0" destOrd="0" parTransId="{35D7F695-2AE7-4294-B881-4EBC8F301F42}" sibTransId="{DA2DADD8-F751-4ECD-84F5-F95CD5A246C4}"/>
    <dgm:cxn modelId="{80F8992D-0C5C-4C0B-A88C-E666351904D1}" type="presOf" srcId="{F6D9679B-1315-4CD3-857C-AC85070D691E}" destId="{BED8AF51-D244-4C72-BDF2-F3552C34688E}" srcOrd="0" destOrd="0" presId="urn:microsoft.com/office/officeart/2008/layout/HorizontalMultiLevelHierarchy"/>
    <dgm:cxn modelId="{C7384A2E-752C-4951-BB0B-0911EA6030B8}" type="presOf" srcId="{C18A305B-A659-48F8-8FF0-73A669DAE6F3}" destId="{A9650371-3404-40F6-997D-7D454BC4601C}" srcOrd="0" destOrd="0" presId="urn:microsoft.com/office/officeart/2008/layout/HorizontalMultiLevelHierarchy"/>
    <dgm:cxn modelId="{7CCED32E-6F59-414F-BE2C-0A15A91C1F9E}" type="presOf" srcId="{5EF9D389-AC2C-4402-A1FA-1547214D4A5B}" destId="{0FC1487C-1F6A-4840-9F70-591156734B65}" srcOrd="0" destOrd="0" presId="urn:microsoft.com/office/officeart/2008/layout/HorizontalMultiLevelHierarchy"/>
    <dgm:cxn modelId="{83463337-6928-40F6-9D4B-1B3D43C92A0C}" srcId="{C11C4FAD-4553-4650-A25C-D119AA46BAE8}" destId="{32E66F98-F2EA-4D15-AB40-335A25B574EE}" srcOrd="0" destOrd="0" parTransId="{0C5102FF-6F4C-41D4-8139-2384A7500F8E}" sibTransId="{DBAC5FBF-5BE8-4FF6-B983-87C7B788165C}"/>
    <dgm:cxn modelId="{7F86D438-1564-463C-9116-0154FEFCFAB9}" type="presOf" srcId="{F9C390B7-9AFC-491B-867A-31D259CF5923}" destId="{C805726A-3BB6-4F5C-8D2A-45B429BD40F1}" srcOrd="1" destOrd="0" presId="urn:microsoft.com/office/officeart/2008/layout/HorizontalMultiLevelHierarchy"/>
    <dgm:cxn modelId="{3CC4D648-D312-4913-9FC8-C491BD65451C}" type="presOf" srcId="{40620398-B726-43EE-875F-9DA0776D63C4}" destId="{2CAD8B16-28AF-4271-9316-93E8124B1C82}" srcOrd="0" destOrd="0" presId="urn:microsoft.com/office/officeart/2008/layout/HorizontalMultiLevelHierarchy"/>
    <dgm:cxn modelId="{6B1B034A-6086-44B9-BB8D-6CE8CDC86243}" type="presOf" srcId="{6BCBF7F9-764B-4658-9D22-4EA167B70EFB}" destId="{9B8F2267-5A20-45DC-92AF-D06608AF6748}" srcOrd="0" destOrd="0" presId="urn:microsoft.com/office/officeart/2008/layout/HorizontalMultiLevelHierarchy"/>
    <dgm:cxn modelId="{B32D294A-E250-4D38-B5C2-798D7149BB9F}" type="presOf" srcId="{32E66F98-F2EA-4D15-AB40-335A25B574EE}" destId="{D380623C-7FFF-4587-8276-E0D7F122CA9F}" srcOrd="0" destOrd="0" presId="urn:microsoft.com/office/officeart/2008/layout/HorizontalMultiLevelHierarchy"/>
    <dgm:cxn modelId="{3355D855-1094-4A22-9B47-0D989C289D89}" type="presOf" srcId="{8948E42D-1EE9-49BB-80E8-500D79820CEE}" destId="{64114EE2-6DF2-48FF-B4FB-DB52DB3E7B16}" srcOrd="0" destOrd="0" presId="urn:microsoft.com/office/officeart/2008/layout/HorizontalMultiLevelHierarchy"/>
    <dgm:cxn modelId="{240AF257-8345-4942-9C38-559820F7D1C7}" type="presOf" srcId="{C11C4FAD-4553-4650-A25C-D119AA46BAE8}" destId="{606DAAAF-9B20-4262-9000-3882901449D3}" srcOrd="0" destOrd="0" presId="urn:microsoft.com/office/officeart/2008/layout/HorizontalMultiLevelHierarchy"/>
    <dgm:cxn modelId="{7E07A558-E705-443D-9D7A-120D7C88540D}" type="presOf" srcId="{0B3ACD73-7F48-4A6A-B4A1-5B975B241AE9}" destId="{813FB10D-50BF-4FB4-A0DF-37B513214046}" srcOrd="1" destOrd="0" presId="urn:microsoft.com/office/officeart/2008/layout/HorizontalMultiLevelHierarchy"/>
    <dgm:cxn modelId="{DCC8AB61-CC14-4B61-97A8-304FDD20F2F9}" type="presOf" srcId="{DF0BA862-B0B0-4D99-A77B-6FE02762A80D}" destId="{0FDF0943-EF68-4CB8-A046-9E25832E3927}" srcOrd="1" destOrd="0" presId="urn:microsoft.com/office/officeart/2008/layout/HorizontalMultiLevelHierarchy"/>
    <dgm:cxn modelId="{B4C2FE62-F327-424A-B0E4-4FF04A62B252}" type="presOf" srcId="{6C8C895D-B578-4C24-BC08-D3EA7D0D2E8A}" destId="{3DAEB7F3-520A-424F-B0B7-D093DB28DFE2}" srcOrd="0" destOrd="0" presId="urn:microsoft.com/office/officeart/2008/layout/HorizontalMultiLevelHierarchy"/>
    <dgm:cxn modelId="{CFA07D67-18C4-4330-A6DA-F114E7A48F1A}" type="presOf" srcId="{B742FF4D-C04A-42A5-B583-3749A2CAE797}" destId="{0A64692A-1597-4BFC-8268-B1446261178E}" srcOrd="0" destOrd="0" presId="urn:microsoft.com/office/officeart/2008/layout/HorizontalMultiLevelHierarchy"/>
    <dgm:cxn modelId="{AB99BF69-2D09-4DA8-BFD4-8570E9F7B7C4}" type="presOf" srcId="{50B850C1-53E3-43AB-A27E-5C50BD23914E}" destId="{040892FF-B324-49CF-AB75-B8FB60CB816C}" srcOrd="0" destOrd="0" presId="urn:microsoft.com/office/officeart/2008/layout/HorizontalMultiLevelHierarchy"/>
    <dgm:cxn modelId="{F087FD6A-0820-4025-AC6C-802D2FFAC6A9}" type="presOf" srcId="{895E1E08-D7C6-4157-865D-C045AB461D83}" destId="{9BA26AD5-1A36-4E2B-917D-95605FCAF857}" srcOrd="0" destOrd="0" presId="urn:microsoft.com/office/officeart/2008/layout/HorizontalMultiLevelHierarchy"/>
    <dgm:cxn modelId="{E5940F6C-EAD0-4F45-BD8C-0C28BD168587}" type="presOf" srcId="{F6D9679B-1315-4CD3-857C-AC85070D691E}" destId="{5422B958-8340-47AD-BA14-48B36FFD6F39}" srcOrd="1" destOrd="0" presId="urn:microsoft.com/office/officeart/2008/layout/HorizontalMultiLevelHierarchy"/>
    <dgm:cxn modelId="{D568896E-3B33-499E-87FC-0B1E311CC179}" type="presOf" srcId="{521D6326-65EC-4388-B53F-8432F05FBDA2}" destId="{56CC15EF-2DD8-4EB2-9278-AC024E0686DA}" srcOrd="0" destOrd="0" presId="urn:microsoft.com/office/officeart/2008/layout/HorizontalMultiLevelHierarchy"/>
    <dgm:cxn modelId="{BD9C5D72-1B67-4FB0-8A2E-B1DF4D6FAF35}" type="presOf" srcId="{4F4DA29D-F892-4B54-B9B2-53E582E2E749}" destId="{6626F271-08D8-43CE-88A2-B98730881EE4}" srcOrd="0" destOrd="0" presId="urn:microsoft.com/office/officeart/2008/layout/HorizontalMultiLevelHierarchy"/>
    <dgm:cxn modelId="{F8B9A172-AF46-41D8-B472-54A6D91CEED7}" srcId="{2027E830-C9BE-43F4-8000-77BD6B16067C}" destId="{0D621618-22F9-450B-93E6-2831A0C28C99}" srcOrd="2" destOrd="0" parTransId="{8A670EAD-CC10-4A33-9846-7CE99222A986}" sibTransId="{9DAB396F-E089-4300-8B19-E63ED19DEFAF}"/>
    <dgm:cxn modelId="{746F9A74-80C4-4E8A-949E-C541C811E335}" type="presOf" srcId="{67E2C987-D533-440C-8238-7A8480792E26}" destId="{361866AD-A403-4FB8-8B49-443BC60C1724}" srcOrd="1" destOrd="0" presId="urn:microsoft.com/office/officeart/2008/layout/HorizontalMultiLevelHierarchy"/>
    <dgm:cxn modelId="{E9B4FE7A-CF87-4B13-AA11-964B62C194E2}" srcId="{6C8C895D-B578-4C24-BC08-D3EA7D0D2E8A}" destId="{8F383B3F-1816-42EC-90C8-4C4D2F5218D3}" srcOrd="1" destOrd="0" parTransId="{F9C390B7-9AFC-491B-867A-31D259CF5923}" sibTransId="{13D0C470-DA2B-4140-AD81-3F7979D1A7BA}"/>
    <dgm:cxn modelId="{E493AA83-3005-4E95-A205-46687092EE9A}" type="presOf" srcId="{53D07ED7-EEE8-4925-AF3D-C9164E920006}" destId="{5718CA77-B67E-45C5-8903-F8B8CA6E5D86}" srcOrd="0" destOrd="0" presId="urn:microsoft.com/office/officeart/2008/layout/HorizontalMultiLevelHierarchy"/>
    <dgm:cxn modelId="{8F31C483-6FA2-428D-9CD7-42C3E966B398}" srcId="{14785FB1-73A1-4B97-8D63-6A7F156AA9EA}" destId="{46C9A248-2F27-40A7-B9AE-CF32BFCBF21E}" srcOrd="2" destOrd="0" parTransId="{F44883C6-0228-49A0-B1C1-0BD681558881}" sibTransId="{06C909A0-828B-4ECC-9DDF-BFEC21C9005B}"/>
    <dgm:cxn modelId="{59725886-A908-4F75-82BF-FB771AB0755C}" srcId="{40620398-B726-43EE-875F-9DA0776D63C4}" destId="{4101AED7-8C05-4205-BCEE-6EA32B167B00}" srcOrd="1" destOrd="0" parTransId="{4F4DA29D-F892-4B54-B9B2-53E582E2E749}" sibTransId="{1A1E5B96-47CF-4D5D-8AFD-1A2DAFC1415E}"/>
    <dgm:cxn modelId="{D4043688-7383-4A57-8022-5ADE3B3AD4E9}" type="presOf" srcId="{F185BDF5-8355-4C9C-A582-038D32B68715}" destId="{4895CDF9-9D6E-4D35-8FD0-1503324D794C}" srcOrd="0" destOrd="0" presId="urn:microsoft.com/office/officeart/2008/layout/HorizontalMultiLevelHierarchy"/>
    <dgm:cxn modelId="{448C6088-A97A-4374-AA46-D403B499D4D2}" srcId="{B0C9707F-4372-4A20-B37E-BF948310A08D}" destId="{65EEDC36-7541-4429-993E-5C4DF74C3C8E}" srcOrd="0" destOrd="0" parTransId="{681DAFA4-98A8-49AB-8BCB-7844FD858E10}" sibTransId="{4C31C9E0-10BB-4720-98B0-76319EE5588B}"/>
    <dgm:cxn modelId="{B80C7A88-3F8A-4A10-9F82-2B57E35A9172}" srcId="{2027E830-C9BE-43F4-8000-77BD6B16067C}" destId="{50309ED0-624D-4B4E-A8AB-040339A1B7C2}" srcOrd="3" destOrd="0" parTransId="{F6D9679B-1315-4CD3-857C-AC85070D691E}" sibTransId="{9863B8EE-77A2-4F4F-BC9B-BE4DA35CDBDB}"/>
    <dgm:cxn modelId="{A3AB1B89-88FD-40A0-AE06-FFB7FFDBBF1B}" type="presOf" srcId="{67E2C987-D533-440C-8238-7A8480792E26}" destId="{EA518BCA-E3DE-4CD4-BE8B-285D7657BA8F}" srcOrd="0" destOrd="0" presId="urn:microsoft.com/office/officeart/2008/layout/HorizontalMultiLevelHierarchy"/>
    <dgm:cxn modelId="{E556048A-B4E5-4A9A-A0F3-5CD890AF909B}" type="presOf" srcId="{4101AED7-8C05-4205-BCEE-6EA32B167B00}" destId="{A48F7ACE-2AA3-470F-B7D3-63AF44CF553E}" srcOrd="0" destOrd="0" presId="urn:microsoft.com/office/officeart/2008/layout/HorizontalMultiLevelHierarchy"/>
    <dgm:cxn modelId="{D2E8ED8A-742E-4972-90A5-769CD81FD456}" srcId="{895E1E08-D7C6-4157-865D-C045AB461D83}" destId="{2027E830-C9BE-43F4-8000-77BD6B16067C}" srcOrd="0" destOrd="0" parTransId="{844F7DB9-1C02-4952-A8CD-9993F90CBC78}" sibTransId="{4132C643-6E78-46BC-AE21-21F3EB952465}"/>
    <dgm:cxn modelId="{23127191-BCCB-4BF0-8953-D6ABFF5B1461}" srcId="{14785FB1-73A1-4B97-8D63-6A7F156AA9EA}" destId="{F185BDF5-8355-4C9C-A582-038D32B68715}" srcOrd="3" destOrd="0" parTransId="{5EF9D389-AC2C-4402-A1FA-1547214D4A5B}" sibTransId="{AA888AF1-8DC3-42C8-BCE1-25324EED6B5F}"/>
    <dgm:cxn modelId="{882B5194-FC81-4171-BDD9-5A5297CD0465}" srcId="{B0C9707F-4372-4A20-B37E-BF948310A08D}" destId="{5389BDA2-C521-454C-BAC7-AB033E621E0B}" srcOrd="1" destOrd="0" parTransId="{816E2F59-7EC0-4662-9FF3-000190EDF55E}" sibTransId="{111A78D5-A5C0-460C-87EA-F2B970CA84A0}"/>
    <dgm:cxn modelId="{F057E694-615E-4DB5-95CE-DD550AB7FA22}" type="presOf" srcId="{521D6326-65EC-4388-B53F-8432F05FBDA2}" destId="{435E518F-72BB-4892-8A37-8314F576A276}" srcOrd="1" destOrd="0" presId="urn:microsoft.com/office/officeart/2008/layout/HorizontalMultiLevelHierarchy"/>
    <dgm:cxn modelId="{11B36395-6D0A-434E-B23B-EE3BBC1C6283}" type="presOf" srcId="{53D07ED7-EEE8-4925-AF3D-C9164E920006}" destId="{6F075343-78E7-4E1A-8687-BFDB8714D380}" srcOrd="1" destOrd="0" presId="urn:microsoft.com/office/officeart/2008/layout/HorizontalMultiLevelHierarchy"/>
    <dgm:cxn modelId="{54F81A9B-A843-44AB-AE88-3D77913DF1B7}" type="presOf" srcId="{0C5102FF-6F4C-41D4-8139-2384A7500F8E}" destId="{F5B60AEA-A7DD-4465-A46F-25AA6D953AF3}" srcOrd="1" destOrd="0" presId="urn:microsoft.com/office/officeart/2008/layout/HorizontalMultiLevelHierarchy"/>
    <dgm:cxn modelId="{D30EF49B-D0C7-4645-9B46-2536C2283B0C}" type="presOf" srcId="{5389BDA2-C521-454C-BAC7-AB033E621E0B}" destId="{8E2D92F8-252C-4CAC-A1CC-5F274C486704}" srcOrd="0" destOrd="0" presId="urn:microsoft.com/office/officeart/2008/layout/HorizontalMultiLevelHierarchy"/>
    <dgm:cxn modelId="{F76F609C-C000-4A57-971E-31B5EE4C3E9E}" srcId="{14785FB1-73A1-4B97-8D63-6A7F156AA9EA}" destId="{13BB68A2-23E6-4CCB-BB38-1E66AFFDEED0}" srcOrd="1" destOrd="0" parTransId="{C18A305B-A659-48F8-8FF0-73A669DAE6F3}" sibTransId="{FE5A1D00-7328-4BF6-86C6-0FFCCAF58BE2}"/>
    <dgm:cxn modelId="{7C72D2A0-A443-416C-88D8-903122A14742}" srcId="{1F823471-12DB-4FEC-BD04-7C3D99C2984D}" destId="{14785FB1-73A1-4B97-8D63-6A7F156AA9EA}" srcOrd="0" destOrd="0" parTransId="{9C7BBE4B-0432-4C10-8141-A404033A0D07}" sibTransId="{BB8AA2EC-CAD2-473D-AAFA-287CFA387300}"/>
    <dgm:cxn modelId="{2FAD66A1-8DE2-46D0-BD3A-E6B883D0FF59}" type="presOf" srcId="{14785FB1-73A1-4B97-8D63-6A7F156AA9EA}" destId="{352EF76F-51A8-4178-A83D-D95D25B7D5C0}" srcOrd="0" destOrd="0" presId="urn:microsoft.com/office/officeart/2008/layout/HorizontalMultiLevelHierarchy"/>
    <dgm:cxn modelId="{37FBA7A9-F056-4B44-8F57-4E16502A8938}" type="presOf" srcId="{681DAFA4-98A8-49AB-8BCB-7844FD858E10}" destId="{2B386E45-4A96-4593-8B72-B7378CC89996}" srcOrd="1" destOrd="0" presId="urn:microsoft.com/office/officeart/2008/layout/HorizontalMultiLevelHierarchy"/>
    <dgm:cxn modelId="{4B8A59AB-AF4B-4F59-8A0D-0D31E9625424}" type="presOf" srcId="{4F4DA29D-F892-4B54-B9B2-53E582E2E749}" destId="{4E109990-EF62-4484-94B5-F34D0945FE9C}" srcOrd="1" destOrd="0" presId="urn:microsoft.com/office/officeart/2008/layout/HorizontalMultiLevelHierarchy"/>
    <dgm:cxn modelId="{346574AB-95B5-4A58-A5A7-E2BFC229FC09}" type="presOf" srcId="{35D7F695-2AE7-4294-B881-4EBC8F301F42}" destId="{04F0EB46-8053-42B5-88E6-71776275B0F6}" srcOrd="1" destOrd="0" presId="urn:microsoft.com/office/officeart/2008/layout/HorizontalMultiLevelHierarchy"/>
    <dgm:cxn modelId="{845B26AC-EA38-48E3-8C49-53B827DF95F4}" type="presOf" srcId="{F44883C6-0228-49A0-B1C1-0BD681558881}" destId="{73E95B68-48FD-4369-B672-C4625D1BB60C}" srcOrd="0" destOrd="0" presId="urn:microsoft.com/office/officeart/2008/layout/HorizontalMultiLevelHierarchy"/>
    <dgm:cxn modelId="{72534BAE-81F7-4F70-B444-DEBCEB3CDC16}" type="presOf" srcId="{3175D217-8DBC-4DD5-9F18-FBB85F3EB666}" destId="{381203A1-76AD-4625-9F2E-709A36C6CB7A}" srcOrd="0" destOrd="0" presId="urn:microsoft.com/office/officeart/2008/layout/HorizontalMultiLevelHierarchy"/>
    <dgm:cxn modelId="{B65BA1B0-80D0-47C0-B8FD-CDAE55EBE14B}" type="presOf" srcId="{50309ED0-624D-4B4E-A8AB-040339A1B7C2}" destId="{0F276C17-453E-45BD-A980-3B33B023252E}" srcOrd="0" destOrd="0" presId="urn:microsoft.com/office/officeart/2008/layout/HorizontalMultiLevelHierarchy"/>
    <dgm:cxn modelId="{939098B7-AE82-4F79-8DBC-0276B1986E28}" type="presOf" srcId="{0D621618-22F9-450B-93E6-2831A0C28C99}" destId="{B3D48FB3-B10B-4764-BB0C-B63EAC63CBDA}" srcOrd="0" destOrd="0" presId="urn:microsoft.com/office/officeart/2008/layout/HorizontalMultiLevelHierarchy"/>
    <dgm:cxn modelId="{C0C0F1B9-E205-47B9-937F-787F67C6F81E}" type="presOf" srcId="{9356AF10-F802-4744-A591-51FFC5600EE2}" destId="{FB13F5EC-F0ED-4F67-8259-AFE9C97296E1}" srcOrd="1" destOrd="0" presId="urn:microsoft.com/office/officeart/2008/layout/HorizontalMultiLevelHierarchy"/>
    <dgm:cxn modelId="{C845B8BD-D6A3-4F52-B3A5-E712BF1FE6CD}" type="presOf" srcId="{5EF9D389-AC2C-4402-A1FA-1547214D4A5B}" destId="{5F29E228-E9CB-4EE4-976F-221CE43362FE}" srcOrd="1" destOrd="0" presId="urn:microsoft.com/office/officeart/2008/layout/HorizontalMultiLevelHierarchy"/>
    <dgm:cxn modelId="{103E2AC3-0737-4E8E-A8DA-6FF3B774FB1E}" srcId="{40620398-B726-43EE-875F-9DA0776D63C4}" destId="{8948E42D-1EE9-49BB-80E8-500D79820CEE}" srcOrd="0" destOrd="0" parTransId="{DF0BA862-B0B0-4D99-A77B-6FE02762A80D}" sibTransId="{0570E672-CB46-4378-BFC9-30FDC0CCA99E}"/>
    <dgm:cxn modelId="{D598E2C5-42EE-4EAD-9CC8-885469CEB812}" srcId="{6C8C895D-B578-4C24-BC08-D3EA7D0D2E8A}" destId="{B0C9707F-4372-4A20-B37E-BF948310A08D}" srcOrd="0" destOrd="0" parTransId="{521D6326-65EC-4388-B53F-8432F05FBDA2}" sibTransId="{63D5CDF3-7B05-42C4-B860-7A440E816EFD}"/>
    <dgm:cxn modelId="{237383CC-DE97-4694-B40F-B08E2B0FF7C0}" srcId="{50309ED0-624D-4B4E-A8AB-040339A1B7C2}" destId="{64C2CA3A-E7A1-4705-B00D-B597A62241C1}" srcOrd="0" destOrd="0" parTransId="{B742FF4D-C04A-42A5-B583-3749A2CAE797}" sibTransId="{1086C46C-2AA0-40C7-B989-09FD66D63FE1}"/>
    <dgm:cxn modelId="{392DBED3-6F17-4A1A-BEAF-C6C889AA9B36}" type="presOf" srcId="{F9C390B7-9AFC-491B-867A-31D259CF5923}" destId="{A50D45B3-68A7-4E55-912E-1761F387AD6C}" srcOrd="0" destOrd="0" presId="urn:microsoft.com/office/officeart/2008/layout/HorizontalMultiLevelHierarchy"/>
    <dgm:cxn modelId="{3FACD8D5-5750-48CA-8BD6-87DFEB069A86}" type="presOf" srcId="{B0C9707F-4372-4A20-B37E-BF948310A08D}" destId="{355A4EFD-3A13-4676-9A9A-8E83385B9E35}" srcOrd="0" destOrd="0" presId="urn:microsoft.com/office/officeart/2008/layout/HorizontalMultiLevelHierarchy"/>
    <dgm:cxn modelId="{9C2996DF-1AB0-4D7B-94F0-883580E9CCA8}" type="presOf" srcId="{64C2CA3A-E7A1-4705-B00D-B597A62241C1}" destId="{24C67115-2ED3-4721-8CC7-B069EC10F7FE}" srcOrd="0" destOrd="0" presId="urn:microsoft.com/office/officeart/2008/layout/HorizontalMultiLevelHierarchy"/>
    <dgm:cxn modelId="{C37AB0E5-82A6-46FE-9973-C01DCD4C2248}" type="presOf" srcId="{35D7F695-2AE7-4294-B881-4EBC8F301F42}" destId="{A5C48D31-2B97-4BE0-B85B-DF57E6D0F243}" srcOrd="0" destOrd="0" presId="urn:microsoft.com/office/officeart/2008/layout/HorizontalMultiLevelHierarchy"/>
    <dgm:cxn modelId="{2E1699E7-2162-4AA6-BC43-42A0822EFB1F}" type="presOf" srcId="{F44883C6-0228-49A0-B1C1-0BD681558881}" destId="{DEA73401-C969-40F6-8821-DFD4E5E01134}" srcOrd="1" destOrd="0" presId="urn:microsoft.com/office/officeart/2008/layout/HorizontalMultiLevelHierarchy"/>
    <dgm:cxn modelId="{9DBD15E8-3EB2-4D77-9FC5-3D1E6843A558}" type="presOf" srcId="{CE19A813-7C90-42F6-B3C6-555850B60161}" destId="{6C18DF15-04DD-4AF8-BFD3-3351983232DF}" srcOrd="1" destOrd="0" presId="urn:microsoft.com/office/officeart/2008/layout/HorizontalMultiLevelHierarchy"/>
    <dgm:cxn modelId="{231FC0E8-9E81-401A-8B7A-759245D1ACF9}" type="presOf" srcId="{9C7BBE4B-0432-4C10-8141-A404033A0D07}" destId="{BCA24380-762A-4278-86C0-A6D1EBE2F1A0}" srcOrd="0" destOrd="0" presId="urn:microsoft.com/office/officeart/2008/layout/HorizontalMultiLevelHierarchy"/>
    <dgm:cxn modelId="{9FEFE9EB-B534-4C04-BBE8-538EA7733E83}" type="presOf" srcId="{B742FF4D-C04A-42A5-B583-3749A2CAE797}" destId="{B2A0F619-F00F-4A34-AD44-FF5192B7DD65}" srcOrd="1" destOrd="0" presId="urn:microsoft.com/office/officeart/2008/layout/HorizontalMultiLevelHierarchy"/>
    <dgm:cxn modelId="{FF5786EE-165A-4F6D-B44C-5B70E44F482F}" srcId="{64C2CA3A-E7A1-4705-B00D-B597A62241C1}" destId="{6C8C895D-B578-4C24-BC08-D3EA7D0D2E8A}" srcOrd="0" destOrd="0" parTransId="{3175D217-8DBC-4DD5-9F18-FBB85F3EB666}" sibTransId="{372EE4FF-CCEB-476F-9A40-9B660A1697F6}"/>
    <dgm:cxn modelId="{3BA34BF1-D40F-42AE-B489-12C704E9E825}" type="presOf" srcId="{8F383B3F-1816-42EC-90C8-4C4D2F5218D3}" destId="{310B3380-574C-4460-8C5D-9C903385DCE6}" srcOrd="0" destOrd="0" presId="urn:microsoft.com/office/officeart/2008/layout/HorizontalMultiLevelHierarchy"/>
    <dgm:cxn modelId="{6A6295F1-290E-44F6-9707-1ED252660834}" type="presOf" srcId="{8A670EAD-CC10-4A33-9846-7CE99222A986}" destId="{35C2206A-4BB5-4DE9-9ABA-749CAD09EE75}" srcOrd="0" destOrd="0" presId="urn:microsoft.com/office/officeart/2008/layout/HorizontalMultiLevelHierarchy"/>
    <dgm:cxn modelId="{4AE633F2-BA2C-4267-A3DB-76ED3EE0B111}" type="presOf" srcId="{0C5102FF-6F4C-41D4-8139-2384A7500F8E}" destId="{0CDBC23E-8433-4B4C-B057-0829F4100874}" srcOrd="0" destOrd="0" presId="urn:microsoft.com/office/officeart/2008/layout/HorizontalMultiLevelHierarchy"/>
    <dgm:cxn modelId="{E26DB0F3-FCF8-4819-AEB8-D57EFA366438}" type="presOf" srcId="{DF0BA862-B0B0-4D99-A77B-6FE02762A80D}" destId="{0C5A2D8C-5CAE-47E2-AF94-ED96C3030855}" srcOrd="0" destOrd="0" presId="urn:microsoft.com/office/officeart/2008/layout/HorizontalMultiLevelHierarchy"/>
    <dgm:cxn modelId="{5D527EF5-5A03-4460-8956-FE9875452585}" srcId="{14785FB1-73A1-4B97-8D63-6A7F156AA9EA}" destId="{6BCBF7F9-764B-4658-9D22-4EA167B70EFB}" srcOrd="0" destOrd="0" parTransId="{0B3ACD73-7F48-4A6A-B4A1-5B975B241AE9}" sibTransId="{FF8966BB-D0C5-4E88-8D3F-F2CBAC3EF2E9}"/>
    <dgm:cxn modelId="{23EC0DF7-BA74-4777-A53E-CA88FEC8BC4C}" type="presOf" srcId="{46C9A248-2F27-40A7-B9AE-CF32BFCBF21E}" destId="{AFA00FA4-EB83-4A36-ACA0-590709CB49FD}" srcOrd="0" destOrd="0" presId="urn:microsoft.com/office/officeart/2008/layout/HorizontalMultiLevelHierarchy"/>
    <dgm:cxn modelId="{8DF27AF8-2DFF-49FB-9E2B-B132CE3F6B29}" srcId="{50B850C1-53E3-43AB-A27E-5C50BD23914E}" destId="{40620398-B726-43EE-875F-9DA0776D63C4}" srcOrd="0" destOrd="0" parTransId="{67E2C987-D533-440C-8238-7A8480792E26}" sibTransId="{7BF3560B-48D1-4928-8E56-E8A19268C991}"/>
    <dgm:cxn modelId="{0C4A31F9-544B-49A8-9C1E-8E68BE7A567B}" type="presOf" srcId="{8A670EAD-CC10-4A33-9846-7CE99222A986}" destId="{AA72386E-E5EF-41A6-B5BD-FC7A0153C63F}" srcOrd="1" destOrd="0" presId="urn:microsoft.com/office/officeart/2008/layout/HorizontalMultiLevelHierarchy"/>
    <dgm:cxn modelId="{22A251FB-3222-40A6-A632-28ED07E13245}" srcId="{2027E830-C9BE-43F4-8000-77BD6B16067C}" destId="{50B850C1-53E3-43AB-A27E-5C50BD23914E}" srcOrd="1" destOrd="0" parTransId="{CE19A813-7C90-42F6-B3C6-555850B60161}" sibTransId="{F9C3F5C8-7836-4809-827C-21903A8C7FD2}"/>
    <dgm:cxn modelId="{64113338-B10D-4DEE-A40E-BB9614D89A04}" type="presParOf" srcId="{9BA26AD5-1A36-4E2B-917D-95605FCAF857}" destId="{61B9D1D4-7CE4-4213-A1D9-518138A75635}" srcOrd="0" destOrd="0" presId="urn:microsoft.com/office/officeart/2008/layout/HorizontalMultiLevelHierarchy"/>
    <dgm:cxn modelId="{BA5474D1-C718-4D62-AAC5-B7333AB0DBE3}" type="presParOf" srcId="{61B9D1D4-7CE4-4213-A1D9-518138A75635}" destId="{ADEBE82D-E43D-40D4-9B1B-30C262FF17AB}" srcOrd="0" destOrd="0" presId="urn:microsoft.com/office/officeart/2008/layout/HorizontalMultiLevelHierarchy"/>
    <dgm:cxn modelId="{9B3E5022-0D62-4DEA-9890-9F1498E1D394}" type="presParOf" srcId="{61B9D1D4-7CE4-4213-A1D9-518138A75635}" destId="{A8CDFABB-3716-4BFC-8796-11EA0A6B5B9C}" srcOrd="1" destOrd="0" presId="urn:microsoft.com/office/officeart/2008/layout/HorizontalMultiLevelHierarchy"/>
    <dgm:cxn modelId="{EA1DE889-19ED-41EF-8EB7-0EA2F249708F}" type="presParOf" srcId="{A8CDFABB-3716-4BFC-8796-11EA0A6B5B9C}" destId="{3CAF6990-1B83-4705-BA2A-4BEB672C1961}" srcOrd="0" destOrd="0" presId="urn:microsoft.com/office/officeart/2008/layout/HorizontalMultiLevelHierarchy"/>
    <dgm:cxn modelId="{59BC8001-2627-434E-A58F-D5BF6815F11B}" type="presParOf" srcId="{3CAF6990-1B83-4705-BA2A-4BEB672C1961}" destId="{FB13F5EC-F0ED-4F67-8259-AFE9C97296E1}" srcOrd="0" destOrd="0" presId="urn:microsoft.com/office/officeart/2008/layout/HorizontalMultiLevelHierarchy"/>
    <dgm:cxn modelId="{1FF88D79-9B5B-4378-975F-2955E0ADFD76}" type="presParOf" srcId="{A8CDFABB-3716-4BFC-8796-11EA0A6B5B9C}" destId="{CD64F089-97F5-4476-A55B-46BB44B95EA0}" srcOrd="1" destOrd="0" presId="urn:microsoft.com/office/officeart/2008/layout/HorizontalMultiLevelHierarchy"/>
    <dgm:cxn modelId="{5EC3DDBC-9A58-41C5-A704-48EEA6CBB922}" type="presParOf" srcId="{CD64F089-97F5-4476-A55B-46BB44B95EA0}" destId="{606DAAAF-9B20-4262-9000-3882901449D3}" srcOrd="0" destOrd="0" presId="urn:microsoft.com/office/officeart/2008/layout/HorizontalMultiLevelHierarchy"/>
    <dgm:cxn modelId="{1FEFD6B2-AB01-4A62-9BA8-BF174991FDD8}" type="presParOf" srcId="{CD64F089-97F5-4476-A55B-46BB44B95EA0}" destId="{223AD900-FF3B-4B1A-986E-929E34990EDA}" srcOrd="1" destOrd="0" presId="urn:microsoft.com/office/officeart/2008/layout/HorizontalMultiLevelHierarchy"/>
    <dgm:cxn modelId="{DD8C8592-293B-4C89-8280-851497FB0ECD}" type="presParOf" srcId="{223AD900-FF3B-4B1A-986E-929E34990EDA}" destId="{0CDBC23E-8433-4B4C-B057-0829F4100874}" srcOrd="0" destOrd="0" presId="urn:microsoft.com/office/officeart/2008/layout/HorizontalMultiLevelHierarchy"/>
    <dgm:cxn modelId="{E823277B-1AB6-4C5E-AF4B-DC0A8B266031}" type="presParOf" srcId="{0CDBC23E-8433-4B4C-B057-0829F4100874}" destId="{F5B60AEA-A7DD-4465-A46F-25AA6D953AF3}" srcOrd="0" destOrd="0" presId="urn:microsoft.com/office/officeart/2008/layout/HorizontalMultiLevelHierarchy"/>
    <dgm:cxn modelId="{45F0F2A3-9742-43F0-83AE-516F047AA46C}" type="presParOf" srcId="{223AD900-FF3B-4B1A-986E-929E34990EDA}" destId="{1A751ECB-3797-4782-B190-4480318BBF57}" srcOrd="1" destOrd="0" presId="urn:microsoft.com/office/officeart/2008/layout/HorizontalMultiLevelHierarchy"/>
    <dgm:cxn modelId="{733B47BF-BFFF-4C7D-B6C6-4ED3A7EC18DD}" type="presParOf" srcId="{1A751ECB-3797-4782-B190-4480318BBF57}" destId="{D380623C-7FFF-4587-8276-E0D7F122CA9F}" srcOrd="0" destOrd="0" presId="urn:microsoft.com/office/officeart/2008/layout/HorizontalMultiLevelHierarchy"/>
    <dgm:cxn modelId="{0E6B0A9A-36A1-4386-85BA-A721B7723D54}" type="presParOf" srcId="{1A751ECB-3797-4782-B190-4480318BBF57}" destId="{238047A5-4F18-4A57-8003-9EB4DEEDAA37}" srcOrd="1" destOrd="0" presId="urn:microsoft.com/office/officeart/2008/layout/HorizontalMultiLevelHierarchy"/>
    <dgm:cxn modelId="{9BADEDB2-42F3-4398-B26B-D9AED7EBCF76}" type="presParOf" srcId="{A8CDFABB-3716-4BFC-8796-11EA0A6B5B9C}" destId="{20BDC348-BF6B-45EA-A678-A1DCD5007193}" srcOrd="2" destOrd="0" presId="urn:microsoft.com/office/officeart/2008/layout/HorizontalMultiLevelHierarchy"/>
    <dgm:cxn modelId="{43517AA0-21B2-496A-9816-F37F51708D04}" type="presParOf" srcId="{20BDC348-BF6B-45EA-A678-A1DCD5007193}" destId="{6C18DF15-04DD-4AF8-BFD3-3351983232DF}" srcOrd="0" destOrd="0" presId="urn:microsoft.com/office/officeart/2008/layout/HorizontalMultiLevelHierarchy"/>
    <dgm:cxn modelId="{44AF0ABA-8B98-4ECB-8CF3-54E8AA444CBA}" type="presParOf" srcId="{A8CDFABB-3716-4BFC-8796-11EA0A6B5B9C}" destId="{42A03479-D835-4DCA-8D5A-38C44431E354}" srcOrd="3" destOrd="0" presId="urn:microsoft.com/office/officeart/2008/layout/HorizontalMultiLevelHierarchy"/>
    <dgm:cxn modelId="{6325EB38-F140-44D7-8FE0-1129AC381065}" type="presParOf" srcId="{42A03479-D835-4DCA-8D5A-38C44431E354}" destId="{040892FF-B324-49CF-AB75-B8FB60CB816C}" srcOrd="0" destOrd="0" presId="urn:microsoft.com/office/officeart/2008/layout/HorizontalMultiLevelHierarchy"/>
    <dgm:cxn modelId="{0CD7E480-7A23-45A5-B02E-E95F7D23C563}" type="presParOf" srcId="{42A03479-D835-4DCA-8D5A-38C44431E354}" destId="{CDA7D088-C7D6-4211-8515-94714C3C64CD}" srcOrd="1" destOrd="0" presId="urn:microsoft.com/office/officeart/2008/layout/HorizontalMultiLevelHierarchy"/>
    <dgm:cxn modelId="{E93ACA61-F1B7-445E-AAF4-A20C8DCB71B6}" type="presParOf" srcId="{CDA7D088-C7D6-4211-8515-94714C3C64CD}" destId="{EA518BCA-E3DE-4CD4-BE8B-285D7657BA8F}" srcOrd="0" destOrd="0" presId="urn:microsoft.com/office/officeart/2008/layout/HorizontalMultiLevelHierarchy"/>
    <dgm:cxn modelId="{F95AE7F4-DD7D-4E0A-B2A1-20CB410BEE59}" type="presParOf" srcId="{EA518BCA-E3DE-4CD4-BE8B-285D7657BA8F}" destId="{361866AD-A403-4FB8-8B49-443BC60C1724}" srcOrd="0" destOrd="0" presId="urn:microsoft.com/office/officeart/2008/layout/HorizontalMultiLevelHierarchy"/>
    <dgm:cxn modelId="{C98DC013-B395-4AC9-B462-50A6584B9429}" type="presParOf" srcId="{CDA7D088-C7D6-4211-8515-94714C3C64CD}" destId="{8479C02D-8F6F-4E9B-93C1-B252C6BC46B1}" srcOrd="1" destOrd="0" presId="urn:microsoft.com/office/officeart/2008/layout/HorizontalMultiLevelHierarchy"/>
    <dgm:cxn modelId="{ED8E95F3-42D9-48EF-9ED5-E99522659020}" type="presParOf" srcId="{8479C02D-8F6F-4E9B-93C1-B252C6BC46B1}" destId="{2CAD8B16-28AF-4271-9316-93E8124B1C82}" srcOrd="0" destOrd="0" presId="urn:microsoft.com/office/officeart/2008/layout/HorizontalMultiLevelHierarchy"/>
    <dgm:cxn modelId="{864DAE7B-D092-4557-93FB-6D23B5CE0E84}" type="presParOf" srcId="{8479C02D-8F6F-4E9B-93C1-B252C6BC46B1}" destId="{26F2B039-F40E-462D-8687-DC0D2FD00D28}" srcOrd="1" destOrd="0" presId="urn:microsoft.com/office/officeart/2008/layout/HorizontalMultiLevelHierarchy"/>
    <dgm:cxn modelId="{DE87D59F-6063-4899-A5FB-90114F8BDFF9}" type="presParOf" srcId="{26F2B039-F40E-462D-8687-DC0D2FD00D28}" destId="{0C5A2D8C-5CAE-47E2-AF94-ED96C3030855}" srcOrd="0" destOrd="0" presId="urn:microsoft.com/office/officeart/2008/layout/HorizontalMultiLevelHierarchy"/>
    <dgm:cxn modelId="{C9E42414-316A-41AF-94B4-AE0D6E41BE52}" type="presParOf" srcId="{0C5A2D8C-5CAE-47E2-AF94-ED96C3030855}" destId="{0FDF0943-EF68-4CB8-A046-9E25832E3927}" srcOrd="0" destOrd="0" presId="urn:microsoft.com/office/officeart/2008/layout/HorizontalMultiLevelHierarchy"/>
    <dgm:cxn modelId="{31C9D649-3D46-4809-AD33-E183D351148B}" type="presParOf" srcId="{26F2B039-F40E-462D-8687-DC0D2FD00D28}" destId="{ABB857C3-BA69-496C-9C1B-23285BF720D1}" srcOrd="1" destOrd="0" presId="urn:microsoft.com/office/officeart/2008/layout/HorizontalMultiLevelHierarchy"/>
    <dgm:cxn modelId="{292CEB3F-D348-424B-AC8A-D85B2A25C05A}" type="presParOf" srcId="{ABB857C3-BA69-496C-9C1B-23285BF720D1}" destId="{64114EE2-6DF2-48FF-B4FB-DB52DB3E7B16}" srcOrd="0" destOrd="0" presId="urn:microsoft.com/office/officeart/2008/layout/HorizontalMultiLevelHierarchy"/>
    <dgm:cxn modelId="{3DAE11E2-9BF8-4A2C-995B-8C213E0330E0}" type="presParOf" srcId="{ABB857C3-BA69-496C-9C1B-23285BF720D1}" destId="{75E0831F-1D84-40EA-BBD1-ADA720754663}" srcOrd="1" destOrd="0" presId="urn:microsoft.com/office/officeart/2008/layout/HorizontalMultiLevelHierarchy"/>
    <dgm:cxn modelId="{B4ABF364-60E5-451A-80FE-B34D6BE3FC85}" type="presParOf" srcId="{26F2B039-F40E-462D-8687-DC0D2FD00D28}" destId="{6626F271-08D8-43CE-88A2-B98730881EE4}" srcOrd="2" destOrd="0" presId="urn:microsoft.com/office/officeart/2008/layout/HorizontalMultiLevelHierarchy"/>
    <dgm:cxn modelId="{DC4E3290-BF91-4FEC-B32F-2861E5E8FF05}" type="presParOf" srcId="{6626F271-08D8-43CE-88A2-B98730881EE4}" destId="{4E109990-EF62-4484-94B5-F34D0945FE9C}" srcOrd="0" destOrd="0" presId="urn:microsoft.com/office/officeart/2008/layout/HorizontalMultiLevelHierarchy"/>
    <dgm:cxn modelId="{30ED9E10-CA76-4600-BE66-6301BA9AB632}" type="presParOf" srcId="{26F2B039-F40E-462D-8687-DC0D2FD00D28}" destId="{02FCA36F-5287-4A8C-9E58-CF1E37D25BA6}" srcOrd="3" destOrd="0" presId="urn:microsoft.com/office/officeart/2008/layout/HorizontalMultiLevelHierarchy"/>
    <dgm:cxn modelId="{924F0162-49AD-47C6-AEE0-B2EB45A50AC4}" type="presParOf" srcId="{02FCA36F-5287-4A8C-9E58-CF1E37D25BA6}" destId="{A48F7ACE-2AA3-470F-B7D3-63AF44CF553E}" srcOrd="0" destOrd="0" presId="urn:microsoft.com/office/officeart/2008/layout/HorizontalMultiLevelHierarchy"/>
    <dgm:cxn modelId="{810E948F-D6C0-433C-B588-87BECAF7B8B8}" type="presParOf" srcId="{02FCA36F-5287-4A8C-9E58-CF1E37D25BA6}" destId="{DC6A16AE-9A3E-4F75-80DC-7951ED2C9EDF}" srcOrd="1" destOrd="0" presId="urn:microsoft.com/office/officeart/2008/layout/HorizontalMultiLevelHierarchy"/>
    <dgm:cxn modelId="{0F3F63AE-B2C4-4E41-894B-C476B80EB83B}" type="presParOf" srcId="{26F2B039-F40E-462D-8687-DC0D2FD00D28}" destId="{5718CA77-B67E-45C5-8903-F8B8CA6E5D86}" srcOrd="4" destOrd="0" presId="urn:microsoft.com/office/officeart/2008/layout/HorizontalMultiLevelHierarchy"/>
    <dgm:cxn modelId="{8ED17AFF-AA24-4381-8F2C-BC8413AB40E5}" type="presParOf" srcId="{5718CA77-B67E-45C5-8903-F8B8CA6E5D86}" destId="{6F075343-78E7-4E1A-8687-BFDB8714D380}" srcOrd="0" destOrd="0" presId="urn:microsoft.com/office/officeart/2008/layout/HorizontalMultiLevelHierarchy"/>
    <dgm:cxn modelId="{00FE7387-24EE-4266-AAA2-AB598822DF85}" type="presParOf" srcId="{26F2B039-F40E-462D-8687-DC0D2FD00D28}" destId="{A29007A1-3051-44CE-92F4-32D66F2AEEAA}" srcOrd="5" destOrd="0" presId="urn:microsoft.com/office/officeart/2008/layout/HorizontalMultiLevelHierarchy"/>
    <dgm:cxn modelId="{5D4A3194-2CEF-4D25-B3BC-661852BA15CB}" type="presParOf" srcId="{A29007A1-3051-44CE-92F4-32D66F2AEEAA}" destId="{3580523E-35CC-461B-9AF7-18D01500540A}" srcOrd="0" destOrd="0" presId="urn:microsoft.com/office/officeart/2008/layout/HorizontalMultiLevelHierarchy"/>
    <dgm:cxn modelId="{65137C74-34C9-4F30-B8DB-940E7DB748BC}" type="presParOf" srcId="{A29007A1-3051-44CE-92F4-32D66F2AEEAA}" destId="{77F32146-6C1A-4362-9CFE-E7D3A8C51C63}" srcOrd="1" destOrd="0" presId="urn:microsoft.com/office/officeart/2008/layout/HorizontalMultiLevelHierarchy"/>
    <dgm:cxn modelId="{A62DBF64-893E-449F-88CF-0D5AE9A3941C}" type="presParOf" srcId="{A8CDFABB-3716-4BFC-8796-11EA0A6B5B9C}" destId="{35C2206A-4BB5-4DE9-9ABA-749CAD09EE75}" srcOrd="4" destOrd="0" presId="urn:microsoft.com/office/officeart/2008/layout/HorizontalMultiLevelHierarchy"/>
    <dgm:cxn modelId="{0640622D-393E-4419-89C6-0F146E05FF90}" type="presParOf" srcId="{35C2206A-4BB5-4DE9-9ABA-749CAD09EE75}" destId="{AA72386E-E5EF-41A6-B5BD-FC7A0153C63F}" srcOrd="0" destOrd="0" presId="urn:microsoft.com/office/officeart/2008/layout/HorizontalMultiLevelHierarchy"/>
    <dgm:cxn modelId="{A1221CA4-6857-4660-B365-E9262D00A59E}" type="presParOf" srcId="{A8CDFABB-3716-4BFC-8796-11EA0A6B5B9C}" destId="{820C9310-845C-41D6-8C2B-EC2281EA9D76}" srcOrd="5" destOrd="0" presId="urn:microsoft.com/office/officeart/2008/layout/HorizontalMultiLevelHierarchy"/>
    <dgm:cxn modelId="{A10ABD49-EAD3-49C0-925A-EE5D57C1F40A}" type="presParOf" srcId="{820C9310-845C-41D6-8C2B-EC2281EA9D76}" destId="{B3D48FB3-B10B-4764-BB0C-B63EAC63CBDA}" srcOrd="0" destOrd="0" presId="urn:microsoft.com/office/officeart/2008/layout/HorizontalMultiLevelHierarchy"/>
    <dgm:cxn modelId="{5E093445-62A0-4A69-94D2-C59E3073E75A}" type="presParOf" srcId="{820C9310-845C-41D6-8C2B-EC2281EA9D76}" destId="{7691501B-1860-420F-8D8E-D8BEC6014286}" srcOrd="1" destOrd="0" presId="urn:microsoft.com/office/officeart/2008/layout/HorizontalMultiLevelHierarchy"/>
    <dgm:cxn modelId="{CA77EAA7-EED1-422F-93B5-CDE2DF8BDFAE}" type="presParOf" srcId="{7691501B-1860-420F-8D8E-D8BEC6014286}" destId="{A5C48D31-2B97-4BE0-B85B-DF57E6D0F243}" srcOrd="0" destOrd="0" presId="urn:microsoft.com/office/officeart/2008/layout/HorizontalMultiLevelHierarchy"/>
    <dgm:cxn modelId="{1F15659D-83A7-4EA1-949F-AF7EE6ABD9E9}" type="presParOf" srcId="{A5C48D31-2B97-4BE0-B85B-DF57E6D0F243}" destId="{04F0EB46-8053-42B5-88E6-71776275B0F6}" srcOrd="0" destOrd="0" presId="urn:microsoft.com/office/officeart/2008/layout/HorizontalMultiLevelHierarchy"/>
    <dgm:cxn modelId="{E0169CA7-6EF2-4FD9-B6A8-0D48696B2EBD}" type="presParOf" srcId="{7691501B-1860-420F-8D8E-D8BEC6014286}" destId="{C339C023-9DD0-4F98-8DD0-5BBFB4AA3F11}" srcOrd="1" destOrd="0" presId="urn:microsoft.com/office/officeart/2008/layout/HorizontalMultiLevelHierarchy"/>
    <dgm:cxn modelId="{7951202E-38BF-4F7E-8882-52E676F5F249}" type="presParOf" srcId="{C339C023-9DD0-4F98-8DD0-5BBFB4AA3F11}" destId="{5FC23EF8-A47E-464C-959B-44F2A42FBC25}" srcOrd="0" destOrd="0" presId="urn:microsoft.com/office/officeart/2008/layout/HorizontalMultiLevelHierarchy"/>
    <dgm:cxn modelId="{24FB2AD6-423F-4381-B619-DD08865EBFF2}" type="presParOf" srcId="{C339C023-9DD0-4F98-8DD0-5BBFB4AA3F11}" destId="{5CA98C69-6CB1-4E42-90B2-1BAB575C48D9}" srcOrd="1" destOrd="0" presId="urn:microsoft.com/office/officeart/2008/layout/HorizontalMultiLevelHierarchy"/>
    <dgm:cxn modelId="{EB9311A6-E19F-4B62-B397-8A5CCB7C2345}" type="presParOf" srcId="{5CA98C69-6CB1-4E42-90B2-1BAB575C48D9}" destId="{BCA24380-762A-4278-86C0-A6D1EBE2F1A0}" srcOrd="0" destOrd="0" presId="urn:microsoft.com/office/officeart/2008/layout/HorizontalMultiLevelHierarchy"/>
    <dgm:cxn modelId="{C939395B-1641-47A1-9CAC-58EBACD17C62}" type="presParOf" srcId="{BCA24380-762A-4278-86C0-A6D1EBE2F1A0}" destId="{E6DC9855-7907-449F-998C-A6DC3C8801F5}" srcOrd="0" destOrd="0" presId="urn:microsoft.com/office/officeart/2008/layout/HorizontalMultiLevelHierarchy"/>
    <dgm:cxn modelId="{4141F6B5-95F5-4B7C-AB80-F043945FCA2E}" type="presParOf" srcId="{5CA98C69-6CB1-4E42-90B2-1BAB575C48D9}" destId="{8E1B82D7-D032-467D-A363-21A9542ACE59}" srcOrd="1" destOrd="0" presId="urn:microsoft.com/office/officeart/2008/layout/HorizontalMultiLevelHierarchy"/>
    <dgm:cxn modelId="{FAF2D428-5E31-4850-AF71-EC2BA740DB6A}" type="presParOf" srcId="{8E1B82D7-D032-467D-A363-21A9542ACE59}" destId="{352EF76F-51A8-4178-A83D-D95D25B7D5C0}" srcOrd="0" destOrd="0" presId="urn:microsoft.com/office/officeart/2008/layout/HorizontalMultiLevelHierarchy"/>
    <dgm:cxn modelId="{96A81DD4-101B-463D-80EA-91FC95B39EA0}" type="presParOf" srcId="{8E1B82D7-D032-467D-A363-21A9542ACE59}" destId="{DDAA51B4-DBF7-4213-B169-97613E3E1F57}" srcOrd="1" destOrd="0" presId="urn:microsoft.com/office/officeart/2008/layout/HorizontalMultiLevelHierarchy"/>
    <dgm:cxn modelId="{7B72D5DD-F9BA-47FC-9351-B57105AB22A6}" type="presParOf" srcId="{DDAA51B4-DBF7-4213-B169-97613E3E1F57}" destId="{19D48676-8193-48AE-917E-71F2FD3CEA28}" srcOrd="0" destOrd="0" presId="urn:microsoft.com/office/officeart/2008/layout/HorizontalMultiLevelHierarchy"/>
    <dgm:cxn modelId="{6AA69F86-957D-4358-93A8-59FA9E669C54}" type="presParOf" srcId="{19D48676-8193-48AE-917E-71F2FD3CEA28}" destId="{813FB10D-50BF-4FB4-A0DF-37B513214046}" srcOrd="0" destOrd="0" presId="urn:microsoft.com/office/officeart/2008/layout/HorizontalMultiLevelHierarchy"/>
    <dgm:cxn modelId="{85A6DB95-8628-4681-BA22-F379E5C97C8A}" type="presParOf" srcId="{DDAA51B4-DBF7-4213-B169-97613E3E1F57}" destId="{DF92D01A-89EE-4F7E-988A-17F0C9D4A70B}" srcOrd="1" destOrd="0" presId="urn:microsoft.com/office/officeart/2008/layout/HorizontalMultiLevelHierarchy"/>
    <dgm:cxn modelId="{0C8227E3-D7FB-48BF-BA9E-99F37915468E}" type="presParOf" srcId="{DF92D01A-89EE-4F7E-988A-17F0C9D4A70B}" destId="{9B8F2267-5A20-45DC-92AF-D06608AF6748}" srcOrd="0" destOrd="0" presId="urn:microsoft.com/office/officeart/2008/layout/HorizontalMultiLevelHierarchy"/>
    <dgm:cxn modelId="{FE4C5D21-91B2-4E6A-86C4-E74D58F24E53}" type="presParOf" srcId="{DF92D01A-89EE-4F7E-988A-17F0C9D4A70B}" destId="{8DE08D7E-69A0-412D-ADEE-A6D7858F5A52}" srcOrd="1" destOrd="0" presId="urn:microsoft.com/office/officeart/2008/layout/HorizontalMultiLevelHierarchy"/>
    <dgm:cxn modelId="{A467A733-A904-4D7D-85ED-D5E3AD98CBE9}" type="presParOf" srcId="{DDAA51B4-DBF7-4213-B169-97613E3E1F57}" destId="{A9650371-3404-40F6-997D-7D454BC4601C}" srcOrd="2" destOrd="0" presId="urn:microsoft.com/office/officeart/2008/layout/HorizontalMultiLevelHierarchy"/>
    <dgm:cxn modelId="{797AC0D8-0DE0-4EA1-8B37-477E63F84701}" type="presParOf" srcId="{A9650371-3404-40F6-997D-7D454BC4601C}" destId="{F4F90D7A-F6DB-4BDD-A602-96201F99841C}" srcOrd="0" destOrd="0" presId="urn:microsoft.com/office/officeart/2008/layout/HorizontalMultiLevelHierarchy"/>
    <dgm:cxn modelId="{FEA67E7C-08D8-4F0E-A42D-2D840A3A92A4}" type="presParOf" srcId="{DDAA51B4-DBF7-4213-B169-97613E3E1F57}" destId="{8205D5F1-FC23-483D-8255-BDC1AE496852}" srcOrd="3" destOrd="0" presId="urn:microsoft.com/office/officeart/2008/layout/HorizontalMultiLevelHierarchy"/>
    <dgm:cxn modelId="{9596C056-BC30-47F6-BC5A-E520957CCF38}" type="presParOf" srcId="{8205D5F1-FC23-483D-8255-BDC1AE496852}" destId="{471D0F2C-58FB-48E9-AA78-0BDDBD738260}" srcOrd="0" destOrd="0" presId="urn:microsoft.com/office/officeart/2008/layout/HorizontalMultiLevelHierarchy"/>
    <dgm:cxn modelId="{EF184F0B-3D44-4A80-B497-0D01F5F68561}" type="presParOf" srcId="{8205D5F1-FC23-483D-8255-BDC1AE496852}" destId="{B89F4011-F2C1-4ECB-9C45-5D39170D13A1}" srcOrd="1" destOrd="0" presId="urn:microsoft.com/office/officeart/2008/layout/HorizontalMultiLevelHierarchy"/>
    <dgm:cxn modelId="{6C9736FF-A62E-49E5-B9D6-AE4BABC3D6F7}" type="presParOf" srcId="{DDAA51B4-DBF7-4213-B169-97613E3E1F57}" destId="{73E95B68-48FD-4369-B672-C4625D1BB60C}" srcOrd="4" destOrd="0" presId="urn:microsoft.com/office/officeart/2008/layout/HorizontalMultiLevelHierarchy"/>
    <dgm:cxn modelId="{C72E6A3C-A2A9-4CD4-888E-BB79780091C2}" type="presParOf" srcId="{73E95B68-48FD-4369-B672-C4625D1BB60C}" destId="{DEA73401-C969-40F6-8821-DFD4E5E01134}" srcOrd="0" destOrd="0" presId="urn:microsoft.com/office/officeart/2008/layout/HorizontalMultiLevelHierarchy"/>
    <dgm:cxn modelId="{FF0199F3-A88E-4516-BFE2-3C9A6B5930EE}" type="presParOf" srcId="{DDAA51B4-DBF7-4213-B169-97613E3E1F57}" destId="{D33E9B1E-12EA-44B9-8071-47B1EFEB9A11}" srcOrd="5" destOrd="0" presId="urn:microsoft.com/office/officeart/2008/layout/HorizontalMultiLevelHierarchy"/>
    <dgm:cxn modelId="{4F626CAF-07EE-4670-87B9-36BA4872DDF4}" type="presParOf" srcId="{D33E9B1E-12EA-44B9-8071-47B1EFEB9A11}" destId="{AFA00FA4-EB83-4A36-ACA0-590709CB49FD}" srcOrd="0" destOrd="0" presId="urn:microsoft.com/office/officeart/2008/layout/HorizontalMultiLevelHierarchy"/>
    <dgm:cxn modelId="{FA4A5F77-187C-455B-A379-BA773AA01D71}" type="presParOf" srcId="{D33E9B1E-12EA-44B9-8071-47B1EFEB9A11}" destId="{CC847CA5-2A3D-4202-BF8D-85B2B38CF3E5}" srcOrd="1" destOrd="0" presId="urn:microsoft.com/office/officeart/2008/layout/HorizontalMultiLevelHierarchy"/>
    <dgm:cxn modelId="{A6F866E7-47E9-4FE0-9FFD-707382D2DBB9}" type="presParOf" srcId="{DDAA51B4-DBF7-4213-B169-97613E3E1F57}" destId="{0FC1487C-1F6A-4840-9F70-591156734B65}" srcOrd="6" destOrd="0" presId="urn:microsoft.com/office/officeart/2008/layout/HorizontalMultiLevelHierarchy"/>
    <dgm:cxn modelId="{E8C45416-D776-4E5E-BAEF-77E820B57C8C}" type="presParOf" srcId="{0FC1487C-1F6A-4840-9F70-591156734B65}" destId="{5F29E228-E9CB-4EE4-976F-221CE43362FE}" srcOrd="0" destOrd="0" presId="urn:microsoft.com/office/officeart/2008/layout/HorizontalMultiLevelHierarchy"/>
    <dgm:cxn modelId="{316373B5-13DE-4738-BDB1-61DA672ED74D}" type="presParOf" srcId="{DDAA51B4-DBF7-4213-B169-97613E3E1F57}" destId="{81E29340-869E-4FF0-BD5B-786A4DA49EF7}" srcOrd="7" destOrd="0" presId="urn:microsoft.com/office/officeart/2008/layout/HorizontalMultiLevelHierarchy"/>
    <dgm:cxn modelId="{826BE773-7904-40A2-9B6A-E4F97E148987}" type="presParOf" srcId="{81E29340-869E-4FF0-BD5B-786A4DA49EF7}" destId="{4895CDF9-9D6E-4D35-8FD0-1503324D794C}" srcOrd="0" destOrd="0" presId="urn:microsoft.com/office/officeart/2008/layout/HorizontalMultiLevelHierarchy"/>
    <dgm:cxn modelId="{14911B37-B3F4-43C0-9009-990788CDE188}" type="presParOf" srcId="{81E29340-869E-4FF0-BD5B-786A4DA49EF7}" destId="{45CEC879-7BB1-4B4A-B5E6-34CC983BEDF7}" srcOrd="1" destOrd="0" presId="urn:microsoft.com/office/officeart/2008/layout/HorizontalMultiLevelHierarchy"/>
    <dgm:cxn modelId="{429618A9-4B3E-497F-9F21-27AED567C3BB}" type="presParOf" srcId="{A8CDFABB-3716-4BFC-8796-11EA0A6B5B9C}" destId="{BED8AF51-D244-4C72-BDF2-F3552C34688E}" srcOrd="6" destOrd="0" presId="urn:microsoft.com/office/officeart/2008/layout/HorizontalMultiLevelHierarchy"/>
    <dgm:cxn modelId="{7E870EDE-A400-45C6-AD3C-9F7ADDCD855D}" type="presParOf" srcId="{BED8AF51-D244-4C72-BDF2-F3552C34688E}" destId="{5422B958-8340-47AD-BA14-48B36FFD6F39}" srcOrd="0" destOrd="0" presId="urn:microsoft.com/office/officeart/2008/layout/HorizontalMultiLevelHierarchy"/>
    <dgm:cxn modelId="{7759BF49-EB44-4602-94F0-9143A75E9CBB}" type="presParOf" srcId="{A8CDFABB-3716-4BFC-8796-11EA0A6B5B9C}" destId="{282C24A3-8194-41BD-AC40-3894334B09E0}" srcOrd="7" destOrd="0" presId="urn:microsoft.com/office/officeart/2008/layout/HorizontalMultiLevelHierarchy"/>
    <dgm:cxn modelId="{EE413BC6-261F-4C2F-AFEA-F028DE516FF2}" type="presParOf" srcId="{282C24A3-8194-41BD-AC40-3894334B09E0}" destId="{0F276C17-453E-45BD-A980-3B33B023252E}" srcOrd="0" destOrd="0" presId="urn:microsoft.com/office/officeart/2008/layout/HorizontalMultiLevelHierarchy"/>
    <dgm:cxn modelId="{8B97C229-7973-46D5-A958-612CBEBA4D64}" type="presParOf" srcId="{282C24A3-8194-41BD-AC40-3894334B09E0}" destId="{812EB71E-00DA-43BE-B611-8719020B39E9}" srcOrd="1" destOrd="0" presId="urn:microsoft.com/office/officeart/2008/layout/HorizontalMultiLevelHierarchy"/>
    <dgm:cxn modelId="{8A61CEE1-9FD0-4D02-96A4-0C709AE10CCC}" type="presParOf" srcId="{812EB71E-00DA-43BE-B611-8719020B39E9}" destId="{0A64692A-1597-4BFC-8268-B1446261178E}" srcOrd="0" destOrd="0" presId="urn:microsoft.com/office/officeart/2008/layout/HorizontalMultiLevelHierarchy"/>
    <dgm:cxn modelId="{A087C859-A939-4734-8785-0F351A377042}" type="presParOf" srcId="{0A64692A-1597-4BFC-8268-B1446261178E}" destId="{B2A0F619-F00F-4A34-AD44-FF5192B7DD65}" srcOrd="0" destOrd="0" presId="urn:microsoft.com/office/officeart/2008/layout/HorizontalMultiLevelHierarchy"/>
    <dgm:cxn modelId="{00313E95-75C5-442E-8506-2CEC149A0AD2}" type="presParOf" srcId="{812EB71E-00DA-43BE-B611-8719020B39E9}" destId="{22FF1936-A537-40D8-9EDE-3611BC1CB02F}" srcOrd="1" destOrd="0" presId="urn:microsoft.com/office/officeart/2008/layout/HorizontalMultiLevelHierarchy"/>
    <dgm:cxn modelId="{11B6D3A7-8C63-4A05-8E1B-4D24BCC810C6}" type="presParOf" srcId="{22FF1936-A537-40D8-9EDE-3611BC1CB02F}" destId="{24C67115-2ED3-4721-8CC7-B069EC10F7FE}" srcOrd="0" destOrd="0" presId="urn:microsoft.com/office/officeart/2008/layout/HorizontalMultiLevelHierarchy"/>
    <dgm:cxn modelId="{C7FEB9D7-346B-4C4F-B3FF-3032EF7FD9FD}" type="presParOf" srcId="{22FF1936-A537-40D8-9EDE-3611BC1CB02F}" destId="{4D96A76F-049F-4C9C-A092-6603BF077D3C}" srcOrd="1" destOrd="0" presId="urn:microsoft.com/office/officeart/2008/layout/HorizontalMultiLevelHierarchy"/>
    <dgm:cxn modelId="{FCA2328D-E1BE-4204-AF59-D91F87EDEC4C}" type="presParOf" srcId="{4D96A76F-049F-4C9C-A092-6603BF077D3C}" destId="{381203A1-76AD-4625-9F2E-709A36C6CB7A}" srcOrd="0" destOrd="0" presId="urn:microsoft.com/office/officeart/2008/layout/HorizontalMultiLevelHierarchy"/>
    <dgm:cxn modelId="{1835F41E-8301-496D-B3D3-89FF92857D41}" type="presParOf" srcId="{381203A1-76AD-4625-9F2E-709A36C6CB7A}" destId="{4235DDAC-DD22-4929-9E96-F8BA4952B2C8}" srcOrd="0" destOrd="0" presId="urn:microsoft.com/office/officeart/2008/layout/HorizontalMultiLevelHierarchy"/>
    <dgm:cxn modelId="{8D8EDE67-7BD3-4440-BF48-157C02AC61F3}" type="presParOf" srcId="{4D96A76F-049F-4C9C-A092-6603BF077D3C}" destId="{95641BD4-4B37-4C57-B062-EC4E2872B8C2}" srcOrd="1" destOrd="0" presId="urn:microsoft.com/office/officeart/2008/layout/HorizontalMultiLevelHierarchy"/>
    <dgm:cxn modelId="{46E7A746-7D99-4CB6-9C10-34960B8B0156}" type="presParOf" srcId="{95641BD4-4B37-4C57-B062-EC4E2872B8C2}" destId="{3DAEB7F3-520A-424F-B0B7-D093DB28DFE2}" srcOrd="0" destOrd="0" presId="urn:microsoft.com/office/officeart/2008/layout/HorizontalMultiLevelHierarchy"/>
    <dgm:cxn modelId="{80A155AD-E654-4066-8B0C-E3DFEDCF0E25}" type="presParOf" srcId="{95641BD4-4B37-4C57-B062-EC4E2872B8C2}" destId="{485195D1-4335-4F9B-B770-1830D0F565E0}" srcOrd="1" destOrd="0" presId="urn:microsoft.com/office/officeart/2008/layout/HorizontalMultiLevelHierarchy"/>
    <dgm:cxn modelId="{C319A9DB-F046-42B2-B4DA-27DC650962A3}" type="presParOf" srcId="{485195D1-4335-4F9B-B770-1830D0F565E0}" destId="{56CC15EF-2DD8-4EB2-9278-AC024E0686DA}" srcOrd="0" destOrd="0" presId="urn:microsoft.com/office/officeart/2008/layout/HorizontalMultiLevelHierarchy"/>
    <dgm:cxn modelId="{326B0021-F71A-4AFD-B552-550DBC1439FC}" type="presParOf" srcId="{56CC15EF-2DD8-4EB2-9278-AC024E0686DA}" destId="{435E518F-72BB-4892-8A37-8314F576A276}" srcOrd="0" destOrd="0" presId="urn:microsoft.com/office/officeart/2008/layout/HorizontalMultiLevelHierarchy"/>
    <dgm:cxn modelId="{38806D39-4F8B-4820-9860-BC721847612E}" type="presParOf" srcId="{485195D1-4335-4F9B-B770-1830D0F565E0}" destId="{27C2E6D6-5913-4600-8E43-CED3F12E7532}" srcOrd="1" destOrd="0" presId="urn:microsoft.com/office/officeart/2008/layout/HorizontalMultiLevelHierarchy"/>
    <dgm:cxn modelId="{613886C4-CBD1-47A8-9DC8-C7E3B35B3EF1}" type="presParOf" srcId="{27C2E6D6-5913-4600-8E43-CED3F12E7532}" destId="{355A4EFD-3A13-4676-9A9A-8E83385B9E35}" srcOrd="0" destOrd="0" presId="urn:microsoft.com/office/officeart/2008/layout/HorizontalMultiLevelHierarchy"/>
    <dgm:cxn modelId="{8799A8E6-09B2-48FA-A167-3033B7BE9FF5}" type="presParOf" srcId="{27C2E6D6-5913-4600-8E43-CED3F12E7532}" destId="{8E067B11-CEDE-43B9-9EAC-44D75C0A4A9A}" srcOrd="1" destOrd="0" presId="urn:microsoft.com/office/officeart/2008/layout/HorizontalMultiLevelHierarchy"/>
    <dgm:cxn modelId="{D236886C-B35A-408C-B9A0-8FB2D2A4A0A8}" type="presParOf" srcId="{8E067B11-CEDE-43B9-9EAC-44D75C0A4A9A}" destId="{6FF70E34-9AFF-4128-8FC4-5AFC458574A2}" srcOrd="0" destOrd="0" presId="urn:microsoft.com/office/officeart/2008/layout/HorizontalMultiLevelHierarchy"/>
    <dgm:cxn modelId="{BD4F6DD6-582A-4EFD-8669-9F29D023CC19}" type="presParOf" srcId="{6FF70E34-9AFF-4128-8FC4-5AFC458574A2}" destId="{2B386E45-4A96-4593-8B72-B7378CC89996}" srcOrd="0" destOrd="0" presId="urn:microsoft.com/office/officeart/2008/layout/HorizontalMultiLevelHierarchy"/>
    <dgm:cxn modelId="{91838C52-5BBB-4308-B8B9-3FF1FFB687E5}" type="presParOf" srcId="{8E067B11-CEDE-43B9-9EAC-44D75C0A4A9A}" destId="{9033F075-387C-432A-AF64-5B1853BC2435}" srcOrd="1" destOrd="0" presId="urn:microsoft.com/office/officeart/2008/layout/HorizontalMultiLevelHierarchy"/>
    <dgm:cxn modelId="{2A8D412C-C522-4008-ADA6-AB9285206B8C}" type="presParOf" srcId="{9033F075-387C-432A-AF64-5B1853BC2435}" destId="{1FE83974-4C82-49AB-A67E-A32AAB35DDE9}" srcOrd="0" destOrd="0" presId="urn:microsoft.com/office/officeart/2008/layout/HorizontalMultiLevelHierarchy"/>
    <dgm:cxn modelId="{0B608896-E474-4E52-BBF4-4B1F60A11BDE}" type="presParOf" srcId="{9033F075-387C-432A-AF64-5B1853BC2435}" destId="{3E924029-5560-4FE2-A479-AE7E3FF6CB09}" srcOrd="1" destOrd="0" presId="urn:microsoft.com/office/officeart/2008/layout/HorizontalMultiLevelHierarchy"/>
    <dgm:cxn modelId="{29B9C7C3-BB7A-4BDC-ABCC-F54824D6830B}" type="presParOf" srcId="{8E067B11-CEDE-43B9-9EAC-44D75C0A4A9A}" destId="{527D5E6A-6E48-4DD1-A936-4E5CB9D9C57F}" srcOrd="2" destOrd="0" presId="urn:microsoft.com/office/officeart/2008/layout/HorizontalMultiLevelHierarchy"/>
    <dgm:cxn modelId="{0E15317C-D814-4053-AC39-A386DD57BE90}" type="presParOf" srcId="{527D5E6A-6E48-4DD1-A936-4E5CB9D9C57F}" destId="{42C2CF80-D7A8-4F3F-9ACC-9DEBA2B4E00F}" srcOrd="0" destOrd="0" presId="urn:microsoft.com/office/officeart/2008/layout/HorizontalMultiLevelHierarchy"/>
    <dgm:cxn modelId="{8AD929E6-9646-4435-813A-CDB63F6C2EA8}" type="presParOf" srcId="{8E067B11-CEDE-43B9-9EAC-44D75C0A4A9A}" destId="{344AAA6C-D124-4D5A-AB11-C4750CA29747}" srcOrd="3" destOrd="0" presId="urn:microsoft.com/office/officeart/2008/layout/HorizontalMultiLevelHierarchy"/>
    <dgm:cxn modelId="{83A7757A-037E-462C-A2F7-B192025D5295}" type="presParOf" srcId="{344AAA6C-D124-4D5A-AB11-C4750CA29747}" destId="{8E2D92F8-252C-4CAC-A1CC-5F274C486704}" srcOrd="0" destOrd="0" presId="urn:microsoft.com/office/officeart/2008/layout/HorizontalMultiLevelHierarchy"/>
    <dgm:cxn modelId="{23116C24-9BA3-48FB-B19E-29CE56CB886C}" type="presParOf" srcId="{344AAA6C-D124-4D5A-AB11-C4750CA29747}" destId="{64ED694D-66CA-48E2-9310-723EE98E31DB}" srcOrd="1" destOrd="0" presId="urn:microsoft.com/office/officeart/2008/layout/HorizontalMultiLevelHierarchy"/>
    <dgm:cxn modelId="{07652A02-3493-4D1E-8F99-1A451AB4CF9E}" type="presParOf" srcId="{485195D1-4335-4F9B-B770-1830D0F565E0}" destId="{A50D45B3-68A7-4E55-912E-1761F387AD6C}" srcOrd="2" destOrd="0" presId="urn:microsoft.com/office/officeart/2008/layout/HorizontalMultiLevelHierarchy"/>
    <dgm:cxn modelId="{2E184D7C-0BBB-48C0-8D0E-AAF81CD57020}" type="presParOf" srcId="{A50D45B3-68A7-4E55-912E-1761F387AD6C}" destId="{C805726A-3BB6-4F5C-8D2A-45B429BD40F1}" srcOrd="0" destOrd="0" presId="urn:microsoft.com/office/officeart/2008/layout/HorizontalMultiLevelHierarchy"/>
    <dgm:cxn modelId="{908CAA2C-832C-4558-8AA7-B0F2294D66D6}" type="presParOf" srcId="{485195D1-4335-4F9B-B770-1830D0F565E0}" destId="{F6D3F8BC-9C74-406C-B78C-FAA7E471A32D}" srcOrd="3" destOrd="0" presId="urn:microsoft.com/office/officeart/2008/layout/HorizontalMultiLevelHierarchy"/>
    <dgm:cxn modelId="{8062B658-A0DC-421F-A8F3-27F43FD576D9}" type="presParOf" srcId="{F6D3F8BC-9C74-406C-B78C-FAA7E471A32D}" destId="{310B3380-574C-4460-8C5D-9C903385DCE6}" srcOrd="0" destOrd="0" presId="urn:microsoft.com/office/officeart/2008/layout/HorizontalMultiLevelHierarchy"/>
    <dgm:cxn modelId="{1CCC9569-5362-48AE-8404-2CC6F2D4025F}" type="presParOf" srcId="{F6D3F8BC-9C74-406C-B78C-FAA7E471A32D}" destId="{2CB6A8B1-76F0-4206-AEC8-5793E680438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D45B3-68A7-4E55-912E-1761F387AD6C}">
      <dsp:nvSpPr>
        <dsp:cNvPr id="0" name=""/>
        <dsp:cNvSpPr/>
      </dsp:nvSpPr>
      <dsp:spPr>
        <a:xfrm>
          <a:off x="6326873" y="3553148"/>
          <a:ext cx="198239" cy="188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19" y="0"/>
              </a:lnTo>
              <a:lnTo>
                <a:pt x="99119" y="188871"/>
              </a:lnTo>
              <a:lnTo>
                <a:pt x="198239" y="1888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19147" y="3640738"/>
        <a:ext cx="13690" cy="13690"/>
      </dsp:txXfrm>
    </dsp:sp>
    <dsp:sp modelId="{527D5E6A-6E48-4DD1-A936-4E5CB9D9C57F}">
      <dsp:nvSpPr>
        <dsp:cNvPr id="0" name=""/>
        <dsp:cNvSpPr/>
      </dsp:nvSpPr>
      <dsp:spPr>
        <a:xfrm>
          <a:off x="7516309" y="3364276"/>
          <a:ext cx="198239" cy="188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19" y="0"/>
              </a:lnTo>
              <a:lnTo>
                <a:pt x="99119" y="188871"/>
              </a:lnTo>
              <a:lnTo>
                <a:pt x="198239" y="1888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08584" y="3451867"/>
        <a:ext cx="13690" cy="13690"/>
      </dsp:txXfrm>
    </dsp:sp>
    <dsp:sp modelId="{6FF70E34-9AFF-4128-8FC4-5AFC458574A2}">
      <dsp:nvSpPr>
        <dsp:cNvPr id="0" name=""/>
        <dsp:cNvSpPr/>
      </dsp:nvSpPr>
      <dsp:spPr>
        <a:xfrm>
          <a:off x="7516309" y="3175405"/>
          <a:ext cx="198239" cy="188871"/>
        </a:xfrm>
        <a:custGeom>
          <a:avLst/>
          <a:gdLst/>
          <a:ahLst/>
          <a:cxnLst/>
          <a:rect l="0" t="0" r="0" b="0"/>
          <a:pathLst>
            <a:path>
              <a:moveTo>
                <a:pt x="0" y="188871"/>
              </a:moveTo>
              <a:lnTo>
                <a:pt x="99119" y="188871"/>
              </a:lnTo>
              <a:lnTo>
                <a:pt x="99119" y="0"/>
              </a:lnTo>
              <a:lnTo>
                <a:pt x="19823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08584" y="3262995"/>
        <a:ext cx="13690" cy="13690"/>
      </dsp:txXfrm>
    </dsp:sp>
    <dsp:sp modelId="{56CC15EF-2DD8-4EB2-9278-AC024E0686DA}">
      <dsp:nvSpPr>
        <dsp:cNvPr id="0" name=""/>
        <dsp:cNvSpPr/>
      </dsp:nvSpPr>
      <dsp:spPr>
        <a:xfrm>
          <a:off x="6326873" y="3364276"/>
          <a:ext cx="198239" cy="188871"/>
        </a:xfrm>
        <a:custGeom>
          <a:avLst/>
          <a:gdLst/>
          <a:ahLst/>
          <a:cxnLst/>
          <a:rect l="0" t="0" r="0" b="0"/>
          <a:pathLst>
            <a:path>
              <a:moveTo>
                <a:pt x="0" y="188871"/>
              </a:moveTo>
              <a:lnTo>
                <a:pt x="99119" y="188871"/>
              </a:lnTo>
              <a:lnTo>
                <a:pt x="99119" y="0"/>
              </a:lnTo>
              <a:lnTo>
                <a:pt x="19823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19147" y="3451867"/>
        <a:ext cx="13690" cy="13690"/>
      </dsp:txXfrm>
    </dsp:sp>
    <dsp:sp modelId="{381203A1-76AD-4625-9F2E-709A36C6CB7A}">
      <dsp:nvSpPr>
        <dsp:cNvPr id="0" name=""/>
        <dsp:cNvSpPr/>
      </dsp:nvSpPr>
      <dsp:spPr>
        <a:xfrm>
          <a:off x="5137436" y="3507428"/>
          <a:ext cx="19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8239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1600" y="3548192"/>
        <a:ext cx="9911" cy="9911"/>
      </dsp:txXfrm>
    </dsp:sp>
    <dsp:sp modelId="{0A64692A-1597-4BFC-8268-B1446261178E}">
      <dsp:nvSpPr>
        <dsp:cNvPr id="0" name=""/>
        <dsp:cNvSpPr/>
      </dsp:nvSpPr>
      <dsp:spPr>
        <a:xfrm>
          <a:off x="3948000" y="3507428"/>
          <a:ext cx="19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823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2164" y="3548192"/>
        <a:ext cx="9911" cy="9911"/>
      </dsp:txXfrm>
    </dsp:sp>
    <dsp:sp modelId="{BED8AF51-D244-4C72-BDF2-F3552C34688E}">
      <dsp:nvSpPr>
        <dsp:cNvPr id="0" name=""/>
        <dsp:cNvSpPr/>
      </dsp:nvSpPr>
      <dsp:spPr>
        <a:xfrm>
          <a:off x="2758564" y="1853305"/>
          <a:ext cx="198239" cy="1699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19" y="0"/>
              </a:lnTo>
              <a:lnTo>
                <a:pt x="99119" y="1699842"/>
              </a:lnTo>
              <a:lnTo>
                <a:pt x="198239" y="169984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814899" y="2660442"/>
        <a:ext cx="85568" cy="85568"/>
      </dsp:txXfrm>
    </dsp:sp>
    <dsp:sp modelId="{0FC1487C-1F6A-4840-9F70-591156734B65}">
      <dsp:nvSpPr>
        <dsp:cNvPr id="0" name=""/>
        <dsp:cNvSpPr/>
      </dsp:nvSpPr>
      <dsp:spPr>
        <a:xfrm>
          <a:off x="6326873" y="2231048"/>
          <a:ext cx="198239" cy="566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19" y="0"/>
              </a:lnTo>
              <a:lnTo>
                <a:pt x="99119" y="566614"/>
              </a:lnTo>
              <a:lnTo>
                <a:pt x="198239" y="566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10985" y="2499348"/>
        <a:ext cx="30014" cy="30014"/>
      </dsp:txXfrm>
    </dsp:sp>
    <dsp:sp modelId="{73E95B68-48FD-4369-B672-C4625D1BB60C}">
      <dsp:nvSpPr>
        <dsp:cNvPr id="0" name=""/>
        <dsp:cNvSpPr/>
      </dsp:nvSpPr>
      <dsp:spPr>
        <a:xfrm>
          <a:off x="6326873" y="2231048"/>
          <a:ext cx="198239" cy="188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19" y="0"/>
              </a:lnTo>
              <a:lnTo>
                <a:pt x="99119" y="188871"/>
              </a:lnTo>
              <a:lnTo>
                <a:pt x="198239" y="1888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19147" y="2318639"/>
        <a:ext cx="13690" cy="13690"/>
      </dsp:txXfrm>
    </dsp:sp>
    <dsp:sp modelId="{A9650371-3404-40F6-997D-7D454BC4601C}">
      <dsp:nvSpPr>
        <dsp:cNvPr id="0" name=""/>
        <dsp:cNvSpPr/>
      </dsp:nvSpPr>
      <dsp:spPr>
        <a:xfrm>
          <a:off x="6326873" y="2042177"/>
          <a:ext cx="198239" cy="188871"/>
        </a:xfrm>
        <a:custGeom>
          <a:avLst/>
          <a:gdLst/>
          <a:ahLst/>
          <a:cxnLst/>
          <a:rect l="0" t="0" r="0" b="0"/>
          <a:pathLst>
            <a:path>
              <a:moveTo>
                <a:pt x="0" y="188871"/>
              </a:moveTo>
              <a:lnTo>
                <a:pt x="99119" y="188871"/>
              </a:lnTo>
              <a:lnTo>
                <a:pt x="99119" y="0"/>
              </a:lnTo>
              <a:lnTo>
                <a:pt x="19823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19147" y="2129767"/>
        <a:ext cx="13690" cy="13690"/>
      </dsp:txXfrm>
    </dsp:sp>
    <dsp:sp modelId="{19D48676-8193-48AE-917E-71F2FD3CEA28}">
      <dsp:nvSpPr>
        <dsp:cNvPr id="0" name=""/>
        <dsp:cNvSpPr/>
      </dsp:nvSpPr>
      <dsp:spPr>
        <a:xfrm>
          <a:off x="6326873" y="1664434"/>
          <a:ext cx="198239" cy="566614"/>
        </a:xfrm>
        <a:custGeom>
          <a:avLst/>
          <a:gdLst/>
          <a:ahLst/>
          <a:cxnLst/>
          <a:rect l="0" t="0" r="0" b="0"/>
          <a:pathLst>
            <a:path>
              <a:moveTo>
                <a:pt x="0" y="566614"/>
              </a:moveTo>
              <a:lnTo>
                <a:pt x="99119" y="566614"/>
              </a:lnTo>
              <a:lnTo>
                <a:pt x="99119" y="0"/>
              </a:lnTo>
              <a:lnTo>
                <a:pt x="19823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10985" y="1932734"/>
        <a:ext cx="30014" cy="30014"/>
      </dsp:txXfrm>
    </dsp:sp>
    <dsp:sp modelId="{BCA24380-762A-4278-86C0-A6D1EBE2F1A0}">
      <dsp:nvSpPr>
        <dsp:cNvPr id="0" name=""/>
        <dsp:cNvSpPr/>
      </dsp:nvSpPr>
      <dsp:spPr>
        <a:xfrm>
          <a:off x="5137436" y="2185328"/>
          <a:ext cx="19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8239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1600" y="2226092"/>
        <a:ext cx="9911" cy="9911"/>
      </dsp:txXfrm>
    </dsp:sp>
    <dsp:sp modelId="{A5C48D31-2B97-4BE0-B85B-DF57E6D0F243}">
      <dsp:nvSpPr>
        <dsp:cNvPr id="0" name=""/>
        <dsp:cNvSpPr/>
      </dsp:nvSpPr>
      <dsp:spPr>
        <a:xfrm>
          <a:off x="3948000" y="2185328"/>
          <a:ext cx="19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823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2164" y="2226092"/>
        <a:ext cx="9911" cy="9911"/>
      </dsp:txXfrm>
    </dsp:sp>
    <dsp:sp modelId="{35C2206A-4BB5-4DE9-9ABA-749CAD09EE75}">
      <dsp:nvSpPr>
        <dsp:cNvPr id="0" name=""/>
        <dsp:cNvSpPr/>
      </dsp:nvSpPr>
      <dsp:spPr>
        <a:xfrm>
          <a:off x="2758564" y="1853305"/>
          <a:ext cx="198239" cy="377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19" y="0"/>
              </a:lnTo>
              <a:lnTo>
                <a:pt x="99119" y="377742"/>
              </a:lnTo>
              <a:lnTo>
                <a:pt x="198239" y="37774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47019" y="2031512"/>
        <a:ext cx="21330" cy="21330"/>
      </dsp:txXfrm>
    </dsp:sp>
    <dsp:sp modelId="{5718CA77-B67E-45C5-8903-F8B8CA6E5D86}">
      <dsp:nvSpPr>
        <dsp:cNvPr id="0" name=""/>
        <dsp:cNvSpPr/>
      </dsp:nvSpPr>
      <dsp:spPr>
        <a:xfrm>
          <a:off x="5137436" y="908949"/>
          <a:ext cx="198239" cy="377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19" y="0"/>
              </a:lnTo>
              <a:lnTo>
                <a:pt x="99119" y="377742"/>
              </a:lnTo>
              <a:lnTo>
                <a:pt x="198239" y="3777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5891" y="1087155"/>
        <a:ext cx="21330" cy="21330"/>
      </dsp:txXfrm>
    </dsp:sp>
    <dsp:sp modelId="{6626F271-08D8-43CE-88A2-B98730881EE4}">
      <dsp:nvSpPr>
        <dsp:cNvPr id="0" name=""/>
        <dsp:cNvSpPr/>
      </dsp:nvSpPr>
      <dsp:spPr>
        <a:xfrm>
          <a:off x="5137436" y="863229"/>
          <a:ext cx="19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8239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1600" y="903993"/>
        <a:ext cx="9911" cy="9911"/>
      </dsp:txXfrm>
    </dsp:sp>
    <dsp:sp modelId="{0C5A2D8C-5CAE-47E2-AF94-ED96C3030855}">
      <dsp:nvSpPr>
        <dsp:cNvPr id="0" name=""/>
        <dsp:cNvSpPr/>
      </dsp:nvSpPr>
      <dsp:spPr>
        <a:xfrm>
          <a:off x="5137436" y="531206"/>
          <a:ext cx="198239" cy="377742"/>
        </a:xfrm>
        <a:custGeom>
          <a:avLst/>
          <a:gdLst/>
          <a:ahLst/>
          <a:cxnLst/>
          <a:rect l="0" t="0" r="0" b="0"/>
          <a:pathLst>
            <a:path>
              <a:moveTo>
                <a:pt x="0" y="377742"/>
              </a:moveTo>
              <a:lnTo>
                <a:pt x="99119" y="377742"/>
              </a:lnTo>
              <a:lnTo>
                <a:pt x="99119" y="0"/>
              </a:lnTo>
              <a:lnTo>
                <a:pt x="19823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5891" y="709412"/>
        <a:ext cx="21330" cy="21330"/>
      </dsp:txXfrm>
    </dsp:sp>
    <dsp:sp modelId="{EA518BCA-E3DE-4CD4-BE8B-285D7657BA8F}">
      <dsp:nvSpPr>
        <dsp:cNvPr id="0" name=""/>
        <dsp:cNvSpPr/>
      </dsp:nvSpPr>
      <dsp:spPr>
        <a:xfrm>
          <a:off x="3948000" y="863229"/>
          <a:ext cx="19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823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42164" y="903993"/>
        <a:ext cx="9911" cy="9911"/>
      </dsp:txXfrm>
    </dsp:sp>
    <dsp:sp modelId="{20BDC348-BF6B-45EA-A678-A1DCD5007193}">
      <dsp:nvSpPr>
        <dsp:cNvPr id="0" name=""/>
        <dsp:cNvSpPr/>
      </dsp:nvSpPr>
      <dsp:spPr>
        <a:xfrm>
          <a:off x="2758564" y="908949"/>
          <a:ext cx="198239" cy="944356"/>
        </a:xfrm>
        <a:custGeom>
          <a:avLst/>
          <a:gdLst/>
          <a:ahLst/>
          <a:cxnLst/>
          <a:rect l="0" t="0" r="0" b="0"/>
          <a:pathLst>
            <a:path>
              <a:moveTo>
                <a:pt x="0" y="944356"/>
              </a:moveTo>
              <a:lnTo>
                <a:pt x="99119" y="944356"/>
              </a:lnTo>
              <a:lnTo>
                <a:pt x="99119" y="0"/>
              </a:lnTo>
              <a:lnTo>
                <a:pt x="19823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33560" y="1357003"/>
        <a:ext cx="48246" cy="48246"/>
      </dsp:txXfrm>
    </dsp:sp>
    <dsp:sp modelId="{0CDBC23E-8433-4B4C-B057-0829F4100874}">
      <dsp:nvSpPr>
        <dsp:cNvPr id="0" name=""/>
        <dsp:cNvSpPr/>
      </dsp:nvSpPr>
      <dsp:spPr>
        <a:xfrm>
          <a:off x="3948000" y="107743"/>
          <a:ext cx="19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823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42164" y="148507"/>
        <a:ext cx="9911" cy="9911"/>
      </dsp:txXfrm>
    </dsp:sp>
    <dsp:sp modelId="{3CAF6990-1B83-4705-BA2A-4BEB672C1961}">
      <dsp:nvSpPr>
        <dsp:cNvPr id="0" name=""/>
        <dsp:cNvSpPr/>
      </dsp:nvSpPr>
      <dsp:spPr>
        <a:xfrm>
          <a:off x="2758564" y="153463"/>
          <a:ext cx="198239" cy="1699842"/>
        </a:xfrm>
        <a:custGeom>
          <a:avLst/>
          <a:gdLst/>
          <a:ahLst/>
          <a:cxnLst/>
          <a:rect l="0" t="0" r="0" b="0"/>
          <a:pathLst>
            <a:path>
              <a:moveTo>
                <a:pt x="0" y="1699842"/>
              </a:moveTo>
              <a:lnTo>
                <a:pt x="99119" y="1699842"/>
              </a:lnTo>
              <a:lnTo>
                <a:pt x="99119" y="0"/>
              </a:lnTo>
              <a:lnTo>
                <a:pt x="19823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14899" y="960600"/>
        <a:ext cx="85568" cy="85568"/>
      </dsp:txXfrm>
    </dsp:sp>
    <dsp:sp modelId="{ADEBE82D-E43D-40D4-9B1B-30C262FF17AB}">
      <dsp:nvSpPr>
        <dsp:cNvPr id="0" name=""/>
        <dsp:cNvSpPr/>
      </dsp:nvSpPr>
      <dsp:spPr>
        <a:xfrm rot="16200000">
          <a:off x="1812219" y="1702208"/>
          <a:ext cx="1590495" cy="30219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rial" panose="020B0604020202020204" pitchFamily="34" charset="0"/>
              <a:cs typeface="Arial" panose="020B0604020202020204" pitchFamily="34" charset="0"/>
            </a:rPr>
            <a:t>Asset Scope</a:t>
          </a:r>
        </a:p>
      </dsp:txBody>
      <dsp:txXfrm>
        <a:off x="1812219" y="1702208"/>
        <a:ext cx="1590495" cy="302194"/>
      </dsp:txXfrm>
    </dsp:sp>
    <dsp:sp modelId="{606DAAAF-9B20-4262-9000-3882901449D3}">
      <dsp:nvSpPr>
        <dsp:cNvPr id="0" name=""/>
        <dsp:cNvSpPr/>
      </dsp:nvSpPr>
      <dsp:spPr>
        <a:xfrm>
          <a:off x="2956803" y="2366"/>
          <a:ext cx="991196" cy="30219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rial" panose="020B0604020202020204" pitchFamily="34" charset="0"/>
              <a:cs typeface="Arial" panose="020B0604020202020204" pitchFamily="34" charset="0"/>
            </a:rPr>
            <a:t>Asset Composition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56803" y="2366"/>
        <a:ext cx="991196" cy="302194"/>
      </dsp:txXfrm>
    </dsp:sp>
    <dsp:sp modelId="{D380623C-7FFF-4587-8276-E0D7F122CA9F}">
      <dsp:nvSpPr>
        <dsp:cNvPr id="0" name=""/>
        <dsp:cNvSpPr/>
      </dsp:nvSpPr>
      <dsp:spPr>
        <a:xfrm>
          <a:off x="4146240" y="2366"/>
          <a:ext cx="991196" cy="302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Attack Surface Attribute: NA</a:t>
          </a:r>
        </a:p>
      </dsp:txBody>
      <dsp:txXfrm>
        <a:off x="4146240" y="2366"/>
        <a:ext cx="991196" cy="302194"/>
      </dsp:txXfrm>
    </dsp:sp>
    <dsp:sp modelId="{040892FF-B324-49CF-AB75-B8FB60CB816C}">
      <dsp:nvSpPr>
        <dsp:cNvPr id="0" name=""/>
        <dsp:cNvSpPr/>
      </dsp:nvSpPr>
      <dsp:spPr>
        <a:xfrm>
          <a:off x="2956803" y="757851"/>
          <a:ext cx="991196" cy="30219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rial" panose="020B0604020202020204" pitchFamily="34" charset="0"/>
              <a:cs typeface="Arial" panose="020B0604020202020204" pitchFamily="34" charset="0"/>
            </a:rPr>
            <a:t>Configuration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56803" y="757851"/>
        <a:ext cx="991196" cy="302194"/>
      </dsp:txXfrm>
    </dsp:sp>
    <dsp:sp modelId="{2CAD8B16-28AF-4271-9316-93E8124B1C82}">
      <dsp:nvSpPr>
        <dsp:cNvPr id="0" name=""/>
        <dsp:cNvSpPr/>
      </dsp:nvSpPr>
      <dsp:spPr>
        <a:xfrm>
          <a:off x="4146240" y="757851"/>
          <a:ext cx="991196" cy="302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rial" panose="020B0604020202020204" pitchFamily="34" charset="0"/>
              <a:cs typeface="Arial" panose="020B0604020202020204" pitchFamily="34" charset="0"/>
            </a:rPr>
            <a:t>Attack Surface Attribute</a:t>
          </a:r>
          <a:r>
            <a:rPr lang="en-US" sz="1100" b="1" kern="120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US" sz="1100" b="0" kern="1200" dirty="0">
              <a:latin typeface="Arial" panose="020B0604020202020204" pitchFamily="34" charset="0"/>
              <a:cs typeface="Arial" panose="020B0604020202020204" pitchFamily="34" charset="0"/>
            </a:rPr>
            <a:t> YES</a:t>
          </a:r>
        </a:p>
      </dsp:txBody>
      <dsp:txXfrm>
        <a:off x="4146240" y="757851"/>
        <a:ext cx="991196" cy="302194"/>
      </dsp:txXfrm>
    </dsp:sp>
    <dsp:sp modelId="{64114EE2-6DF2-48FF-B4FB-DB52DB3E7B16}">
      <dsp:nvSpPr>
        <dsp:cNvPr id="0" name=""/>
        <dsp:cNvSpPr/>
      </dsp:nvSpPr>
      <dsp:spPr>
        <a:xfrm>
          <a:off x="5335676" y="380109"/>
          <a:ext cx="991196" cy="3021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Vulnerability</a:t>
          </a:r>
          <a:endParaRPr lang="en-US" sz="11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35676" y="380109"/>
        <a:ext cx="991196" cy="302194"/>
      </dsp:txXfrm>
    </dsp:sp>
    <dsp:sp modelId="{A48F7ACE-2AA3-470F-B7D3-63AF44CF553E}">
      <dsp:nvSpPr>
        <dsp:cNvPr id="0" name=""/>
        <dsp:cNvSpPr/>
      </dsp:nvSpPr>
      <dsp:spPr>
        <a:xfrm>
          <a:off x="5335676" y="757851"/>
          <a:ext cx="991196" cy="3021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Weakness</a:t>
          </a:r>
        </a:p>
      </dsp:txBody>
      <dsp:txXfrm>
        <a:off x="5335676" y="757851"/>
        <a:ext cx="991196" cy="302194"/>
      </dsp:txXfrm>
    </dsp:sp>
    <dsp:sp modelId="{3580523E-35CC-461B-9AF7-18D01500540A}">
      <dsp:nvSpPr>
        <dsp:cNvPr id="0" name=""/>
        <dsp:cNvSpPr/>
      </dsp:nvSpPr>
      <dsp:spPr>
        <a:xfrm>
          <a:off x="5335676" y="1135594"/>
          <a:ext cx="991196" cy="3021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Exposure</a:t>
          </a:r>
        </a:p>
      </dsp:txBody>
      <dsp:txXfrm>
        <a:off x="5335676" y="1135594"/>
        <a:ext cx="991196" cy="302194"/>
      </dsp:txXfrm>
    </dsp:sp>
    <dsp:sp modelId="{B3D48FB3-B10B-4764-BB0C-B63EAC63CBDA}">
      <dsp:nvSpPr>
        <dsp:cNvPr id="0" name=""/>
        <dsp:cNvSpPr/>
      </dsp:nvSpPr>
      <dsp:spPr>
        <a:xfrm>
          <a:off x="2956803" y="2079951"/>
          <a:ext cx="991196" cy="30219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rial" panose="020B0604020202020204" pitchFamily="34" charset="0"/>
              <a:cs typeface="Arial" panose="020B0604020202020204" pitchFamily="34" charset="0"/>
            </a:rPr>
            <a:t>Configuration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56803" y="2079951"/>
        <a:ext cx="991196" cy="302194"/>
      </dsp:txXfrm>
    </dsp:sp>
    <dsp:sp modelId="{5FC23EF8-A47E-464C-959B-44F2A42FBC25}">
      <dsp:nvSpPr>
        <dsp:cNvPr id="0" name=""/>
        <dsp:cNvSpPr/>
      </dsp:nvSpPr>
      <dsp:spPr>
        <a:xfrm>
          <a:off x="4146240" y="2079951"/>
          <a:ext cx="991196" cy="302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rial" panose="020B0604020202020204" pitchFamily="34" charset="0"/>
              <a:cs typeface="Arial" panose="020B0604020202020204" pitchFamily="34" charset="0"/>
            </a:rPr>
            <a:t>Attack Surface Attribute</a:t>
          </a:r>
          <a:r>
            <a:rPr lang="en-US" sz="1100" b="1" kern="120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US" sz="1100" b="0" kern="1200" dirty="0">
              <a:latin typeface="Arial" panose="020B0604020202020204" pitchFamily="34" charset="0"/>
              <a:cs typeface="Arial" panose="020B0604020202020204" pitchFamily="34" charset="0"/>
            </a:rPr>
            <a:t> YES</a:t>
          </a:r>
        </a:p>
      </dsp:txBody>
      <dsp:txXfrm>
        <a:off x="4146240" y="2079951"/>
        <a:ext cx="991196" cy="302194"/>
      </dsp:txXfrm>
    </dsp:sp>
    <dsp:sp modelId="{352EF76F-51A8-4178-A83D-D95D25B7D5C0}">
      <dsp:nvSpPr>
        <dsp:cNvPr id="0" name=""/>
        <dsp:cNvSpPr/>
      </dsp:nvSpPr>
      <dsp:spPr>
        <a:xfrm>
          <a:off x="5335676" y="2079951"/>
          <a:ext cx="991196" cy="3021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Vulnerability</a:t>
          </a:r>
          <a:endParaRPr lang="en-US" sz="11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35676" y="2079951"/>
        <a:ext cx="991196" cy="302194"/>
      </dsp:txXfrm>
    </dsp:sp>
    <dsp:sp modelId="{9B8F2267-5A20-45DC-92AF-D06608AF6748}">
      <dsp:nvSpPr>
        <dsp:cNvPr id="0" name=""/>
        <dsp:cNvSpPr/>
      </dsp:nvSpPr>
      <dsp:spPr>
        <a:xfrm>
          <a:off x="6525112" y="1513337"/>
          <a:ext cx="991196" cy="302194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Weakness</a:t>
          </a:r>
        </a:p>
      </dsp:txBody>
      <dsp:txXfrm>
        <a:off x="6525112" y="1513337"/>
        <a:ext cx="991196" cy="302194"/>
      </dsp:txXfrm>
    </dsp:sp>
    <dsp:sp modelId="{471D0F2C-58FB-48E9-AA78-0BDDBD738260}">
      <dsp:nvSpPr>
        <dsp:cNvPr id="0" name=""/>
        <dsp:cNvSpPr/>
      </dsp:nvSpPr>
      <dsp:spPr>
        <a:xfrm>
          <a:off x="6525112" y="1891080"/>
          <a:ext cx="991196" cy="302194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Exposure</a:t>
          </a:r>
        </a:p>
      </dsp:txBody>
      <dsp:txXfrm>
        <a:off x="6525112" y="1891080"/>
        <a:ext cx="991196" cy="302194"/>
      </dsp:txXfrm>
    </dsp:sp>
    <dsp:sp modelId="{AFA00FA4-EB83-4A36-ACA0-590709CB49FD}">
      <dsp:nvSpPr>
        <dsp:cNvPr id="0" name=""/>
        <dsp:cNvSpPr/>
      </dsp:nvSpPr>
      <dsp:spPr>
        <a:xfrm>
          <a:off x="6525112" y="2268822"/>
          <a:ext cx="991196" cy="302194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Bug</a:t>
          </a:r>
        </a:p>
      </dsp:txBody>
      <dsp:txXfrm>
        <a:off x="6525112" y="2268822"/>
        <a:ext cx="991196" cy="302194"/>
      </dsp:txXfrm>
    </dsp:sp>
    <dsp:sp modelId="{4895CDF9-9D6E-4D35-8FD0-1503324D794C}">
      <dsp:nvSpPr>
        <dsp:cNvPr id="0" name=""/>
        <dsp:cNvSpPr/>
      </dsp:nvSpPr>
      <dsp:spPr>
        <a:xfrm>
          <a:off x="6525112" y="2646565"/>
          <a:ext cx="991196" cy="302194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Exploit</a:t>
          </a:r>
        </a:p>
      </dsp:txBody>
      <dsp:txXfrm>
        <a:off x="6525112" y="2646565"/>
        <a:ext cx="991196" cy="302194"/>
      </dsp:txXfrm>
    </dsp:sp>
    <dsp:sp modelId="{0F276C17-453E-45BD-A980-3B33B023252E}">
      <dsp:nvSpPr>
        <dsp:cNvPr id="0" name=""/>
        <dsp:cNvSpPr/>
      </dsp:nvSpPr>
      <dsp:spPr>
        <a:xfrm>
          <a:off x="2956803" y="3402050"/>
          <a:ext cx="991196" cy="30219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rial" panose="020B0604020202020204" pitchFamily="34" charset="0"/>
              <a:cs typeface="Arial" panose="020B0604020202020204" pitchFamily="34" charset="0"/>
            </a:rPr>
            <a:t>Configuration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56803" y="3402050"/>
        <a:ext cx="991196" cy="302194"/>
      </dsp:txXfrm>
    </dsp:sp>
    <dsp:sp modelId="{24C67115-2ED3-4721-8CC7-B069EC10F7FE}">
      <dsp:nvSpPr>
        <dsp:cNvPr id="0" name=""/>
        <dsp:cNvSpPr/>
      </dsp:nvSpPr>
      <dsp:spPr>
        <a:xfrm>
          <a:off x="4146240" y="3402050"/>
          <a:ext cx="991196" cy="302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rial" panose="020B0604020202020204" pitchFamily="34" charset="0"/>
              <a:cs typeface="Arial" panose="020B0604020202020204" pitchFamily="34" charset="0"/>
            </a:rPr>
            <a:t>Attack Surface Attribute</a:t>
          </a:r>
          <a:r>
            <a:rPr lang="en-US" sz="1100" b="1" kern="120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US" sz="1100" b="0" kern="1200" dirty="0">
              <a:latin typeface="Arial" panose="020B0604020202020204" pitchFamily="34" charset="0"/>
              <a:cs typeface="Arial" panose="020B0604020202020204" pitchFamily="34" charset="0"/>
            </a:rPr>
            <a:t> YES</a:t>
          </a:r>
        </a:p>
      </dsp:txBody>
      <dsp:txXfrm>
        <a:off x="4146240" y="3402050"/>
        <a:ext cx="991196" cy="302194"/>
      </dsp:txXfrm>
    </dsp:sp>
    <dsp:sp modelId="{3DAEB7F3-520A-424F-B0B7-D093DB28DFE2}">
      <dsp:nvSpPr>
        <dsp:cNvPr id="0" name=""/>
        <dsp:cNvSpPr/>
      </dsp:nvSpPr>
      <dsp:spPr>
        <a:xfrm>
          <a:off x="5335676" y="3402050"/>
          <a:ext cx="991196" cy="3021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Vulnerability</a:t>
          </a:r>
          <a:endParaRPr lang="en-US" sz="11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35676" y="3402050"/>
        <a:ext cx="991196" cy="302194"/>
      </dsp:txXfrm>
    </dsp:sp>
    <dsp:sp modelId="{355A4EFD-3A13-4676-9A9A-8E83385B9E35}">
      <dsp:nvSpPr>
        <dsp:cNvPr id="0" name=""/>
        <dsp:cNvSpPr/>
      </dsp:nvSpPr>
      <dsp:spPr>
        <a:xfrm>
          <a:off x="6525112" y="3213179"/>
          <a:ext cx="991196" cy="302194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Weakness</a:t>
          </a:r>
        </a:p>
      </dsp:txBody>
      <dsp:txXfrm>
        <a:off x="6525112" y="3213179"/>
        <a:ext cx="991196" cy="302194"/>
      </dsp:txXfrm>
    </dsp:sp>
    <dsp:sp modelId="{1FE83974-4C82-49AB-A67E-A32AAB35DDE9}">
      <dsp:nvSpPr>
        <dsp:cNvPr id="0" name=""/>
        <dsp:cNvSpPr/>
      </dsp:nvSpPr>
      <dsp:spPr>
        <a:xfrm>
          <a:off x="7714548" y="3024308"/>
          <a:ext cx="991196" cy="302194"/>
        </a:xfrm>
        <a:prstGeom prst="rect">
          <a:avLst/>
        </a:prstGeom>
        <a:solidFill>
          <a:srgbClr val="FFC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Bug</a:t>
          </a:r>
        </a:p>
      </dsp:txBody>
      <dsp:txXfrm>
        <a:off x="7714548" y="3024308"/>
        <a:ext cx="991196" cy="302194"/>
      </dsp:txXfrm>
    </dsp:sp>
    <dsp:sp modelId="{8E2D92F8-252C-4CAC-A1CC-5F274C486704}">
      <dsp:nvSpPr>
        <dsp:cNvPr id="0" name=""/>
        <dsp:cNvSpPr/>
      </dsp:nvSpPr>
      <dsp:spPr>
        <a:xfrm>
          <a:off x="7714548" y="3402050"/>
          <a:ext cx="991196" cy="302194"/>
        </a:xfrm>
        <a:prstGeom prst="rect">
          <a:avLst/>
        </a:prstGeom>
        <a:solidFill>
          <a:srgbClr val="FFC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Defect</a:t>
          </a:r>
        </a:p>
      </dsp:txBody>
      <dsp:txXfrm>
        <a:off x="7714548" y="3402050"/>
        <a:ext cx="991196" cy="302194"/>
      </dsp:txXfrm>
    </dsp:sp>
    <dsp:sp modelId="{310B3380-574C-4460-8C5D-9C903385DCE6}">
      <dsp:nvSpPr>
        <dsp:cNvPr id="0" name=""/>
        <dsp:cNvSpPr/>
      </dsp:nvSpPr>
      <dsp:spPr>
        <a:xfrm>
          <a:off x="6525112" y="3590922"/>
          <a:ext cx="991196" cy="302194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 panose="020B0604020202020204" pitchFamily="34" charset="0"/>
              <a:cs typeface="Arial" panose="020B0604020202020204" pitchFamily="34" charset="0"/>
            </a:rPr>
            <a:t>Exposure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25112" y="3590922"/>
        <a:ext cx="991196" cy="302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872F47-6CE5-4D95-B8D6-9AEA9A7E5F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9E59F-E5BF-4AA4-882B-F5B705DF29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C879B-2DAC-426D-B5B4-08F42B952A2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C577A-CE6A-45AF-8211-1E758E6AA8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FD71-56EF-4DDF-81F5-C5CCA31DCE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56900-9607-4639-A903-F11B6E042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44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54576-A3BB-48F9-891E-992E86D01A7B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F3C89-9E49-4851-A18A-DAECD34F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1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F3C89-9E49-4851-A18A-DAECD34FD6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5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hyperlink" Target="https://www.mitre.org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hyperlink" Target="https://www.mitre.org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hyperlink" Target="https://www.mitre.org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hyperlink" Target="https://www.mitre.org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hyperlink" Target="https://www.mitre.org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hyperlink" Target="https://www.mitre.org/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hyperlink" Target="https://www.mitre.org/" TargetMode="Externa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mitre.org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http://www.facebook.com/MITREcorp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hyperlink" Target="https://www.mitre.org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1480" y="0"/>
            <a:ext cx="99589" cy="6858000"/>
            <a:chOff x="0" y="0"/>
            <a:chExt cx="407324" cy="68580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0" y="0"/>
              <a:ext cx="407324" cy="2398143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0" y="2510287"/>
              <a:ext cx="407324" cy="434771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1098208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044164" y="2568943"/>
            <a:ext cx="7655345" cy="389923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Author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5288DB-2197-4AA1-9E62-6093715D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295008BC-DA31-4D19-837B-EFA4386B05F5}" type="slidenum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‹#›</a:t>
            </a:fld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Arial" pitchFamily="34" charset="0"/>
              </a:rPr>
              <a:t>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20" name="Text Box 34">
            <a:extLst>
              <a:ext uri="{FF2B5EF4-FFF2-40B4-BE49-F238E27FC236}">
                <a16:creationId xmlns:a16="http://schemas.microsoft.com/office/drawing/2014/main" id="{64B792E7-8D76-4EA8-9A42-E8F0187342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07627" y="6281319"/>
            <a:ext cx="87245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pPr algn="l" eaLnBrk="0" hangingPunct="0">
              <a:defRPr/>
            </a:pPr>
            <a:r>
              <a:rPr lang="en-US" sz="1050" dirty="0">
                <a:latin typeface="Helvetica LT Std"/>
              </a:rPr>
              <a:t>CWE and CAPEC are sponsored by </a:t>
            </a:r>
            <a:r>
              <a:rPr lang="en-US" sz="1050" dirty="0">
                <a:latin typeface="Helvetica LT Std"/>
                <a:hlinkClick r:id="rId2"/>
              </a:rPr>
              <a:t>U.S. Department of Homeland Security</a:t>
            </a:r>
            <a:r>
              <a:rPr lang="en-US" sz="1050" dirty="0">
                <a:latin typeface="Helvetica LT Std"/>
              </a:rPr>
              <a:t> (DHS) </a:t>
            </a:r>
            <a:r>
              <a:rPr lang="en-US" sz="1050" dirty="0">
                <a:latin typeface="Helvetica LT Std"/>
                <a:hlinkClick r:id="rId3"/>
              </a:rPr>
              <a:t>Cybersecurity and Infrastructure Security Agency</a:t>
            </a:r>
            <a:r>
              <a:rPr lang="en-US" sz="1050" dirty="0">
                <a:latin typeface="Helvetica LT Std"/>
              </a:rPr>
              <a:t> (CISA). Copyright © 1999–2022, </a:t>
            </a:r>
            <a:r>
              <a:rPr lang="en-US" sz="1050" dirty="0">
                <a:latin typeface="Helvetica LT Std"/>
                <a:hlinkClick r:id="rId4"/>
              </a:rPr>
              <a:t>The MITRE Corporation</a:t>
            </a:r>
            <a:r>
              <a:rPr lang="en-US" sz="1050" dirty="0">
                <a:latin typeface="Helvetica LT Std"/>
              </a:rPr>
              <a:t>. CWE, CAPEC, the CWE logo, and the CAPEC logo are trademarks of The MITRE Corporation.</a:t>
            </a:r>
            <a:endParaRPr lang="en-US" altLang="en-US" sz="1050" b="0" u="none" baseline="0" dirty="0">
              <a:solidFill>
                <a:schemeClr val="tx1"/>
              </a:solidFill>
              <a:latin typeface="Helvetica LT Std"/>
              <a:cs typeface="+mn-cs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539A13C-3B91-4B52-A780-74E4F9EFC96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44306" y="6228554"/>
            <a:ext cx="1463321" cy="468263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8951FE24-11A2-434A-BA2E-1EFAAF01006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8610" y="6281319"/>
            <a:ext cx="992947" cy="3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8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E1AE-2D0B-4241-8DAC-76DB4256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48" y="365760"/>
            <a:ext cx="11236721" cy="7502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DC7E0-961C-4A00-8B0B-83ECF8E3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08269" indent="-308269"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lang="en-US" sz="2400" b="1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6216" marR="0" indent="-304046" algn="l" defTabSz="12161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 lang="en-US"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94485" indent="-308269"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defRPr lang="en-US" sz="2400" b="0" kern="12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defRPr lang="en-US" sz="2660" b="1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5pPr>
          </a:lstStyle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  <a:p>
            <a:pPr marL="308269" lvl="1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308269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3F2848-DF32-4C59-B04B-EBFD963B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F26136AE-C7F6-42AC-A5EE-9C5F4672AC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07627" y="6281319"/>
            <a:ext cx="87245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pPr algn="l" eaLnBrk="0" hangingPunct="0">
              <a:defRPr/>
            </a:pPr>
            <a:r>
              <a:rPr lang="en-US" sz="1050" dirty="0">
                <a:latin typeface="Helvetica LT Std"/>
              </a:rPr>
              <a:t>CWE and CAPEC are sponsored by </a:t>
            </a:r>
            <a:r>
              <a:rPr lang="en-US" sz="1050" dirty="0">
                <a:latin typeface="Helvetica LT Std"/>
                <a:hlinkClick r:id="rId2"/>
              </a:rPr>
              <a:t>U.S. Department of Homeland Security</a:t>
            </a:r>
            <a:r>
              <a:rPr lang="en-US" sz="1050" dirty="0">
                <a:latin typeface="Helvetica LT Std"/>
              </a:rPr>
              <a:t> (DHS) </a:t>
            </a:r>
            <a:r>
              <a:rPr lang="en-US" sz="1050" dirty="0">
                <a:latin typeface="Helvetica LT Std"/>
                <a:hlinkClick r:id="rId3"/>
              </a:rPr>
              <a:t>Cybersecurity and Infrastructure Security Agency</a:t>
            </a:r>
            <a:r>
              <a:rPr lang="en-US" sz="1050" dirty="0">
                <a:latin typeface="Helvetica LT Std"/>
              </a:rPr>
              <a:t> (CISA). Copyright © 1999–2022, </a:t>
            </a:r>
            <a:r>
              <a:rPr lang="en-US" sz="1050" dirty="0">
                <a:latin typeface="Helvetica LT Std"/>
                <a:hlinkClick r:id="rId4"/>
              </a:rPr>
              <a:t>The MITRE Corporation</a:t>
            </a:r>
            <a:r>
              <a:rPr lang="en-US" sz="1050" dirty="0">
                <a:latin typeface="Helvetica LT Std"/>
              </a:rPr>
              <a:t>. CWE, CAPEC, the CWE logo, and the CAPEC logo are trademarks of The MITRE Corporation.</a:t>
            </a:r>
            <a:endParaRPr lang="en-US" altLang="en-US" sz="1050" b="0" u="none" baseline="0" dirty="0">
              <a:solidFill>
                <a:schemeClr val="tx1"/>
              </a:solidFill>
              <a:latin typeface="Helvetica LT Std"/>
              <a:cs typeface="+mn-cs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3325267-8D95-42AC-ABD8-B9640FC946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44306" y="6228554"/>
            <a:ext cx="1463321" cy="468263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91D8836-AB2B-453D-B8C1-F3F83AF851B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8610" y="6281319"/>
            <a:ext cx="992947" cy="3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1480" y="0"/>
            <a:ext cx="99589" cy="6858000"/>
            <a:chOff x="1" y="0"/>
            <a:chExt cx="380999" cy="68580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685800" y="2523067"/>
            <a:ext cx="10820400" cy="1803399"/>
          </a:xfrm>
        </p:spPr>
        <p:txBody>
          <a:bodyPr anchor="ctr" anchorCtr="0">
            <a:noAutofit/>
          </a:bodyPr>
          <a:lstStyle>
            <a:lvl1pPr algn="ctr">
              <a:lnSpc>
                <a:spcPts val="4400"/>
              </a:lnSpc>
              <a:defRPr sz="4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Divider Slide – Section Title here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85800" y="2057400"/>
            <a:ext cx="107442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6000">
                  <a:schemeClr val="tx2"/>
                </a:gs>
                <a:gs pos="77000">
                  <a:schemeClr val="tx2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85800" y="4800600"/>
            <a:ext cx="107442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6000">
                  <a:schemeClr val="tx2"/>
                </a:gs>
                <a:gs pos="77000">
                  <a:schemeClr val="tx2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2030547" y="0"/>
            <a:ext cx="99589" cy="6858000"/>
            <a:chOff x="1" y="0"/>
            <a:chExt cx="380999" cy="68580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0B872EE-CF6B-48C6-B994-9F72BDEE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 Box 34">
            <a:extLst>
              <a:ext uri="{FF2B5EF4-FFF2-40B4-BE49-F238E27FC236}">
                <a16:creationId xmlns:a16="http://schemas.microsoft.com/office/drawing/2014/main" id="{55136C6F-E106-4C5E-A51C-738B02B4B8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07627" y="6281319"/>
            <a:ext cx="87245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pPr algn="l" eaLnBrk="0" hangingPunct="0">
              <a:defRPr/>
            </a:pPr>
            <a:r>
              <a:rPr lang="en-US" sz="1050" dirty="0">
                <a:latin typeface="Helvetica LT Std"/>
              </a:rPr>
              <a:t>CWE and CAPEC are sponsored by </a:t>
            </a:r>
            <a:r>
              <a:rPr lang="en-US" sz="1050" dirty="0">
                <a:latin typeface="Helvetica LT Std"/>
                <a:hlinkClick r:id="rId2"/>
              </a:rPr>
              <a:t>U.S. Department of Homeland Security</a:t>
            </a:r>
            <a:r>
              <a:rPr lang="en-US" sz="1050" dirty="0">
                <a:latin typeface="Helvetica LT Std"/>
              </a:rPr>
              <a:t> (DHS) </a:t>
            </a:r>
            <a:r>
              <a:rPr lang="en-US" sz="1050" dirty="0">
                <a:latin typeface="Helvetica LT Std"/>
                <a:hlinkClick r:id="rId3"/>
              </a:rPr>
              <a:t>Cybersecurity and Infrastructure Security Agency</a:t>
            </a:r>
            <a:r>
              <a:rPr lang="en-US" sz="1050" dirty="0">
                <a:latin typeface="Helvetica LT Std"/>
              </a:rPr>
              <a:t> (CISA). Copyright © 1999–2022, </a:t>
            </a:r>
            <a:r>
              <a:rPr lang="en-US" sz="1050" dirty="0">
                <a:latin typeface="Helvetica LT Std"/>
                <a:hlinkClick r:id="rId4"/>
              </a:rPr>
              <a:t>The MITRE Corporation</a:t>
            </a:r>
            <a:r>
              <a:rPr lang="en-US" sz="1050" dirty="0">
                <a:latin typeface="Helvetica LT Std"/>
              </a:rPr>
              <a:t>. CWE, CAPEC, the CWE logo, and the CAPEC logo are trademarks of The MITRE Corporation.</a:t>
            </a:r>
            <a:endParaRPr lang="en-US" altLang="en-US" sz="1050" b="0" u="none" baseline="0" dirty="0">
              <a:solidFill>
                <a:schemeClr val="tx1"/>
              </a:solidFill>
              <a:latin typeface="Helvetica LT Std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F93B5CE-42C6-4323-9D83-A3B20F1EF9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44306" y="6228554"/>
            <a:ext cx="1463321" cy="46826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1707997-1734-49D5-97AC-331B75A5018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8610" y="6281319"/>
            <a:ext cx="992947" cy="3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9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367E-171D-4F02-854A-86982069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E0C53-8592-4185-BA98-B6863E30C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7281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  <a:p>
            <a:pPr marL="308269" lvl="1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308269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AA94F-F00A-4D54-B986-1C6CE3499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7281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  <a:p>
            <a:pPr marL="308269" lvl="1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308269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Third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B45D1C-3664-40B8-A5D0-E8CCF94E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 Box 34">
            <a:extLst>
              <a:ext uri="{FF2B5EF4-FFF2-40B4-BE49-F238E27FC236}">
                <a16:creationId xmlns:a16="http://schemas.microsoft.com/office/drawing/2014/main" id="{985AB8DA-B389-403F-B992-76FCB96372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07627" y="6281319"/>
            <a:ext cx="87245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pPr algn="l" eaLnBrk="0" hangingPunct="0">
              <a:defRPr/>
            </a:pPr>
            <a:r>
              <a:rPr lang="en-US" sz="1050" dirty="0">
                <a:latin typeface="Helvetica LT Std"/>
              </a:rPr>
              <a:t>CWE and CAPEC are sponsored by </a:t>
            </a:r>
            <a:r>
              <a:rPr lang="en-US" sz="1050" dirty="0">
                <a:latin typeface="Helvetica LT Std"/>
                <a:hlinkClick r:id="rId2"/>
              </a:rPr>
              <a:t>U.S. Department of Homeland Security</a:t>
            </a:r>
            <a:r>
              <a:rPr lang="en-US" sz="1050" dirty="0">
                <a:latin typeface="Helvetica LT Std"/>
              </a:rPr>
              <a:t> (DHS) </a:t>
            </a:r>
            <a:r>
              <a:rPr lang="en-US" sz="1050" dirty="0">
                <a:latin typeface="Helvetica LT Std"/>
                <a:hlinkClick r:id="rId3"/>
              </a:rPr>
              <a:t>Cybersecurity and Infrastructure Security Agency</a:t>
            </a:r>
            <a:r>
              <a:rPr lang="en-US" sz="1050" dirty="0">
                <a:latin typeface="Helvetica LT Std"/>
              </a:rPr>
              <a:t> (CISA). Copyright © 1999–2022, </a:t>
            </a:r>
            <a:r>
              <a:rPr lang="en-US" sz="1050" dirty="0">
                <a:latin typeface="Helvetica LT Std"/>
                <a:hlinkClick r:id="rId4"/>
              </a:rPr>
              <a:t>The MITRE Corporation</a:t>
            </a:r>
            <a:r>
              <a:rPr lang="en-US" sz="1050" dirty="0">
                <a:latin typeface="Helvetica LT Std"/>
              </a:rPr>
              <a:t>. CWE, CAPEC, the CWE logo, and the CAPEC logo are trademarks of The MITRE Corporation.</a:t>
            </a:r>
            <a:endParaRPr lang="en-US" altLang="en-US" sz="1050" b="0" u="none" baseline="0" dirty="0">
              <a:solidFill>
                <a:schemeClr val="tx1"/>
              </a:solidFill>
              <a:latin typeface="Helvetica LT Std"/>
              <a:cs typeface="+mn-cs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BA12432-E09E-4DFC-99AC-7A0775EAB0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44306" y="6228554"/>
            <a:ext cx="1463321" cy="46826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D501F3B9-1D2B-4EF8-B11A-52F777E939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8610" y="6281319"/>
            <a:ext cx="992947" cy="3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5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83BB99-7878-4217-A951-41129983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 Box 34">
            <a:extLst>
              <a:ext uri="{FF2B5EF4-FFF2-40B4-BE49-F238E27FC236}">
                <a16:creationId xmlns:a16="http://schemas.microsoft.com/office/drawing/2014/main" id="{240B5949-9623-44F1-9AA6-24FEF357FE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07627" y="6281319"/>
            <a:ext cx="87245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pPr algn="l" eaLnBrk="0" hangingPunct="0">
              <a:defRPr/>
            </a:pPr>
            <a:r>
              <a:rPr lang="en-US" sz="1050" dirty="0">
                <a:latin typeface="Helvetica LT Std"/>
              </a:rPr>
              <a:t>CWE and CAPEC are sponsored by </a:t>
            </a:r>
            <a:r>
              <a:rPr lang="en-US" sz="1050" dirty="0">
                <a:latin typeface="Helvetica LT Std"/>
                <a:hlinkClick r:id="rId2"/>
              </a:rPr>
              <a:t>U.S. Department of Homeland Security</a:t>
            </a:r>
            <a:r>
              <a:rPr lang="en-US" sz="1050" dirty="0">
                <a:latin typeface="Helvetica LT Std"/>
              </a:rPr>
              <a:t> (DHS) </a:t>
            </a:r>
            <a:r>
              <a:rPr lang="en-US" sz="1050" dirty="0">
                <a:latin typeface="Helvetica LT Std"/>
                <a:hlinkClick r:id="rId3"/>
              </a:rPr>
              <a:t>Cybersecurity and Infrastructure Security Agency</a:t>
            </a:r>
            <a:r>
              <a:rPr lang="en-US" sz="1050" dirty="0">
                <a:latin typeface="Helvetica LT Std"/>
              </a:rPr>
              <a:t> (CISA). Copyright © 1999–2022, </a:t>
            </a:r>
            <a:r>
              <a:rPr lang="en-US" sz="1050" dirty="0">
                <a:latin typeface="Helvetica LT Std"/>
                <a:hlinkClick r:id="rId4"/>
              </a:rPr>
              <a:t>The MITRE Corporation</a:t>
            </a:r>
            <a:r>
              <a:rPr lang="en-US" sz="1050" dirty="0">
                <a:latin typeface="Helvetica LT Std"/>
              </a:rPr>
              <a:t>. CWE, CAPEC, the CWE logo, and the CAPEC logo are trademarks of The MITRE Corporation.</a:t>
            </a:r>
            <a:endParaRPr lang="en-US" altLang="en-US" sz="1050" b="0" u="none" baseline="0" dirty="0">
              <a:solidFill>
                <a:schemeClr val="tx1"/>
              </a:solidFill>
              <a:latin typeface="Helvetica LT Std"/>
              <a:cs typeface="+mn-cs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3B19DBD-FE97-4317-8891-AE048BEA4F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44306" y="6228554"/>
            <a:ext cx="1463321" cy="46826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A940501-E3FF-44F0-AC34-2833AF9B96A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8610" y="6281319"/>
            <a:ext cx="992947" cy="3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8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Title and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1162058"/>
            <a:ext cx="11049000" cy="25717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0646" y="1162059"/>
            <a:ext cx="11368454" cy="2095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40930-2B08-4727-B9A2-078A4D8C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3E7EEDC5-E2C2-4484-B218-16D4BD4ABA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07627" y="6281319"/>
            <a:ext cx="87245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pPr algn="l" eaLnBrk="0" hangingPunct="0">
              <a:defRPr/>
            </a:pPr>
            <a:r>
              <a:rPr lang="en-US" sz="1050" dirty="0">
                <a:latin typeface="Helvetica LT Std"/>
              </a:rPr>
              <a:t>CWE and CAPEC are sponsored by </a:t>
            </a:r>
            <a:r>
              <a:rPr lang="en-US" sz="1050" dirty="0">
                <a:latin typeface="Helvetica LT Std"/>
                <a:hlinkClick r:id="rId2"/>
              </a:rPr>
              <a:t>U.S. Department of Homeland Security</a:t>
            </a:r>
            <a:r>
              <a:rPr lang="en-US" sz="1050" dirty="0">
                <a:latin typeface="Helvetica LT Std"/>
              </a:rPr>
              <a:t> (DHS) </a:t>
            </a:r>
            <a:r>
              <a:rPr lang="en-US" sz="1050" dirty="0">
                <a:latin typeface="Helvetica LT Std"/>
                <a:hlinkClick r:id="rId3"/>
              </a:rPr>
              <a:t>Cybersecurity and Infrastructure Security Agency</a:t>
            </a:r>
            <a:r>
              <a:rPr lang="en-US" sz="1050" dirty="0">
                <a:latin typeface="Helvetica LT Std"/>
              </a:rPr>
              <a:t> (CISA). Copyright © 1999–2022, </a:t>
            </a:r>
            <a:r>
              <a:rPr lang="en-US" sz="1050" dirty="0">
                <a:latin typeface="Helvetica LT Std"/>
                <a:hlinkClick r:id="rId4"/>
              </a:rPr>
              <a:t>The MITRE Corporation</a:t>
            </a:r>
            <a:r>
              <a:rPr lang="en-US" sz="1050" dirty="0">
                <a:latin typeface="Helvetica LT Std"/>
              </a:rPr>
              <a:t>. CWE, CAPEC, the CWE logo, and the CAPEC logo are trademarks of The MITRE Corporation.</a:t>
            </a:r>
            <a:endParaRPr lang="en-US" altLang="en-US" sz="1050" b="0" u="none" baseline="0" dirty="0">
              <a:solidFill>
                <a:schemeClr val="tx1"/>
              </a:solidFill>
              <a:latin typeface="Helvetica LT Std"/>
              <a:cs typeface="+mn-cs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59F5330-E135-4DA1-85AF-4EA953CBF3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44306" y="6228554"/>
            <a:ext cx="1463321" cy="468263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1E8B4E-364B-490B-9E8A-759F1DC6F9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8610" y="6281319"/>
            <a:ext cx="992947" cy="3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9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-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D89D2D-9F9A-4436-ACCC-12C4EEB6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 Box 34">
            <a:extLst>
              <a:ext uri="{FF2B5EF4-FFF2-40B4-BE49-F238E27FC236}">
                <a16:creationId xmlns:a16="http://schemas.microsoft.com/office/drawing/2014/main" id="{EB0BC522-7426-4789-83C2-B203EF0C9C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07627" y="6281319"/>
            <a:ext cx="87245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pPr algn="l" eaLnBrk="0" hangingPunct="0">
              <a:defRPr/>
            </a:pPr>
            <a:r>
              <a:rPr lang="en-US" sz="1050" dirty="0">
                <a:latin typeface="Helvetica LT Std"/>
              </a:rPr>
              <a:t>CWE and CAPEC are sponsored by </a:t>
            </a:r>
            <a:r>
              <a:rPr lang="en-US" sz="1050" dirty="0">
                <a:latin typeface="Helvetica LT Std"/>
                <a:hlinkClick r:id="rId2"/>
              </a:rPr>
              <a:t>U.S. Department of Homeland Security</a:t>
            </a:r>
            <a:r>
              <a:rPr lang="en-US" sz="1050" dirty="0">
                <a:latin typeface="Helvetica LT Std"/>
              </a:rPr>
              <a:t> (DHS) </a:t>
            </a:r>
            <a:r>
              <a:rPr lang="en-US" sz="1050" dirty="0">
                <a:latin typeface="Helvetica LT Std"/>
                <a:hlinkClick r:id="rId3"/>
              </a:rPr>
              <a:t>Cybersecurity and Infrastructure Security Agency</a:t>
            </a:r>
            <a:r>
              <a:rPr lang="en-US" sz="1050" dirty="0">
                <a:latin typeface="Helvetica LT Std"/>
              </a:rPr>
              <a:t> (CISA). Copyright © 1999–2022, </a:t>
            </a:r>
            <a:r>
              <a:rPr lang="en-US" sz="1050" dirty="0">
                <a:latin typeface="Helvetica LT Std"/>
                <a:hlinkClick r:id="rId4"/>
              </a:rPr>
              <a:t>The MITRE Corporation</a:t>
            </a:r>
            <a:r>
              <a:rPr lang="en-US" sz="1050" dirty="0">
                <a:latin typeface="Helvetica LT Std"/>
              </a:rPr>
              <a:t>. CWE, CAPEC, the CWE logo, and the CAPEC logo are trademarks of The MITRE Corporation.</a:t>
            </a:r>
            <a:endParaRPr lang="en-US" altLang="en-US" sz="1050" b="0" u="none" baseline="0" dirty="0">
              <a:solidFill>
                <a:schemeClr val="tx1"/>
              </a:solidFill>
              <a:latin typeface="Helvetica LT Std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A4A3E3F-14CC-4725-9CD5-BA6D039DFF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44306" y="6228554"/>
            <a:ext cx="1463321" cy="46826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8C61E62-70AD-4B10-8BBD-4DBF4460F23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8610" y="6281319"/>
            <a:ext cx="992947" cy="3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2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1162058"/>
            <a:ext cx="11049000" cy="25717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7538" y="1162059"/>
            <a:ext cx="11321562" cy="18609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18" y="1295400"/>
            <a:ext cx="1729468" cy="791415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7782C9A-11A1-4178-A238-6B25283A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09A21-2439-4CFB-9479-D8A7F30FB2A1}"/>
              </a:ext>
            </a:extLst>
          </p:cNvPr>
          <p:cNvSpPr txBox="1"/>
          <p:nvPr/>
        </p:nvSpPr>
        <p:spPr>
          <a:xfrm>
            <a:off x="3070716" y="2220156"/>
            <a:ext cx="60836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MITRE’s mission-driven teams are dedicated to solving problems for a safer world. Through our federally funded R&amp;D centers and public-private partnerships, we work across government to tackle challenges to the safety, stability, and well-being of our nation.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 more </a:t>
            </a:r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www.mitre.org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 descr="Facebook Logo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45" y="4419742"/>
            <a:ext cx="498578" cy="498578"/>
          </a:xfrm>
          <a:prstGeom prst="rect">
            <a:avLst/>
          </a:prstGeom>
        </p:spPr>
      </p:pic>
      <p:pic>
        <p:nvPicPr>
          <p:cNvPr id="15" name="Picture 14" descr="LinkedIn Logo">
            <a:extLst>
              <a:ext uri="{FF2B5EF4-FFF2-40B4-BE49-F238E27FC236}">
                <a16:creationId xmlns:a16="http://schemas.microsoft.com/office/drawing/2014/main" id="{02C622B8-4947-4CAB-8194-8CD6F1245B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63" y="4421381"/>
            <a:ext cx="498578" cy="498578"/>
          </a:xfrm>
          <a:prstGeom prst="rect">
            <a:avLst/>
          </a:prstGeom>
        </p:spPr>
      </p:pic>
      <p:pic>
        <p:nvPicPr>
          <p:cNvPr id="17" name="Picture 16" descr="YouTube Logo">
            <a:extLst>
              <a:ext uri="{FF2B5EF4-FFF2-40B4-BE49-F238E27FC236}">
                <a16:creationId xmlns:a16="http://schemas.microsoft.com/office/drawing/2014/main" id="{74F8B3DA-1668-47E0-836F-3E3BFF70CF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81" y="4427165"/>
            <a:ext cx="1186209" cy="498578"/>
          </a:xfrm>
          <a:prstGeom prst="rect">
            <a:avLst/>
          </a:prstGeom>
        </p:spPr>
      </p:pic>
      <p:pic>
        <p:nvPicPr>
          <p:cNvPr id="19" name="Picture 18" descr="Twitter Logo">
            <a:extLst>
              <a:ext uri="{FF2B5EF4-FFF2-40B4-BE49-F238E27FC236}">
                <a16:creationId xmlns:a16="http://schemas.microsoft.com/office/drawing/2014/main" id="{72F06D0D-7B3F-44C8-895A-1F35137BDE6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514" y="4419742"/>
            <a:ext cx="498578" cy="4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0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1" y="274638"/>
            <a:ext cx="9328727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>
                <a:solidFill>
                  <a:schemeClr val="tx2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447801"/>
            <a:ext cx="10972800" cy="4589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spcAft>
                <a:spcPts val="600"/>
              </a:spcAft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725070" indent="-342900">
              <a:spcAft>
                <a:spcPts val="600"/>
              </a:spcAft>
              <a:buFontTx/>
              <a:buChar char="-"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spcAft>
                <a:spcPts val="6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4579" y="6126163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dirty="0">
                <a:solidFill>
                  <a:srgbClr val="C1CD23"/>
                </a:solidFill>
              </a:rPr>
              <a:t>|</a:t>
            </a:r>
            <a:r>
              <a:rPr lang="en-US" dirty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lang="en-US" dirty="0"/>
              <a:t> </a:t>
            </a:r>
            <a:r>
              <a:rPr lang="en-US" dirty="0">
                <a:solidFill>
                  <a:srgbClr val="C1CD23"/>
                </a:solidFill>
              </a:rPr>
              <a:t>|</a:t>
            </a:r>
          </a:p>
        </p:txBody>
      </p:sp>
      <p:sp>
        <p:nvSpPr>
          <p:cNvPr id="3" name="Text Box 34">
            <a:extLst>
              <a:ext uri="{FF2B5EF4-FFF2-40B4-BE49-F238E27FC236}">
                <a16:creationId xmlns:a16="http://schemas.microsoft.com/office/drawing/2014/main" id="{D9D268EC-7B53-4A79-B58A-882FA941BE2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07627" y="6281319"/>
            <a:ext cx="87245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pPr algn="l" eaLnBrk="0" hangingPunct="0">
              <a:defRPr/>
            </a:pPr>
            <a:r>
              <a:rPr lang="en-US" sz="1050" dirty="0">
                <a:latin typeface="Helvetica LT Std"/>
              </a:rPr>
              <a:t>CWE and CAPEC are sponsored by </a:t>
            </a:r>
            <a:r>
              <a:rPr lang="en-US" sz="1050" dirty="0">
                <a:latin typeface="Helvetica LT Std"/>
                <a:hlinkClick r:id="rId2"/>
              </a:rPr>
              <a:t>U.S. Department of Homeland Security</a:t>
            </a:r>
            <a:r>
              <a:rPr lang="en-US" sz="1050" dirty="0">
                <a:latin typeface="Helvetica LT Std"/>
              </a:rPr>
              <a:t> (DHS) </a:t>
            </a:r>
            <a:r>
              <a:rPr lang="en-US" sz="1050" dirty="0">
                <a:latin typeface="Helvetica LT Std"/>
                <a:hlinkClick r:id="rId3"/>
              </a:rPr>
              <a:t>Cybersecurity and Infrastructure Security Agency</a:t>
            </a:r>
            <a:r>
              <a:rPr lang="en-US" sz="1050" dirty="0">
                <a:latin typeface="Helvetica LT Std"/>
              </a:rPr>
              <a:t> (CISA). Copyright © 1999–2022, </a:t>
            </a:r>
            <a:r>
              <a:rPr lang="en-US" sz="1050" dirty="0">
                <a:latin typeface="Helvetica LT Std"/>
                <a:hlinkClick r:id="rId4"/>
              </a:rPr>
              <a:t>The MITRE Corporation</a:t>
            </a:r>
            <a:r>
              <a:rPr lang="en-US" sz="1050" dirty="0">
                <a:latin typeface="Helvetica LT Std"/>
              </a:rPr>
              <a:t>. CWE, CAPEC, the CWE logo, and the CAPEC logo are trademarks of The MITRE Corporation.</a:t>
            </a:r>
            <a:endParaRPr lang="en-US" altLang="en-US" sz="1050" b="0" u="none" baseline="0" dirty="0">
              <a:solidFill>
                <a:schemeClr val="tx1"/>
              </a:solidFill>
              <a:latin typeface="Helvetica LT Std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C3BA65-6189-449B-9011-BE61FC5230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44306" y="6228554"/>
            <a:ext cx="1463321" cy="468263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FE8E16FE-4666-4DD6-99D5-EE7B81531C3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8610" y="6281319"/>
            <a:ext cx="992947" cy="3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7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2BF51-56C6-45DE-975B-E54B78AB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48" y="365760"/>
            <a:ext cx="11236721" cy="7502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>
              <a:lnSpc>
                <a:spcPts val="32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798B9-CA6E-4EEF-AFEA-D99321F3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449" y="1371601"/>
            <a:ext cx="11236720" cy="4794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Edit Master text styles</a:t>
            </a:r>
          </a:p>
          <a:p>
            <a:pPr marL="686216" lvl="1" indent="-304046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994485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</p:txBody>
      </p:sp>
      <p:sp>
        <p:nvSpPr>
          <p:cNvPr id="10" name="Rectangle 9" descr="Artifact">
            <a:extLst>
              <a:ext uri="{FF2B5EF4-FFF2-40B4-BE49-F238E27FC236}">
                <a16:creationId xmlns:a16="http://schemas.microsoft.com/office/drawing/2014/main" id="{76AE87BA-EAF2-4F85-A4C6-431AB731984B}"/>
              </a:ext>
            </a:extLst>
          </p:cNvPr>
          <p:cNvSpPr/>
          <p:nvPr/>
        </p:nvSpPr>
        <p:spPr bwMode="auto">
          <a:xfrm>
            <a:off x="81483" y="1"/>
            <a:ext cx="99586" cy="1219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 descr="Artifact">
            <a:extLst>
              <a:ext uri="{FF2B5EF4-FFF2-40B4-BE49-F238E27FC236}">
                <a16:creationId xmlns:a16="http://schemas.microsoft.com/office/drawing/2014/main" id="{B6C3F526-F252-41AB-A61C-F10A1CF2B122}"/>
              </a:ext>
            </a:extLst>
          </p:cNvPr>
          <p:cNvSpPr/>
          <p:nvPr/>
        </p:nvSpPr>
        <p:spPr bwMode="auto">
          <a:xfrm>
            <a:off x="81483" y="1371601"/>
            <a:ext cx="99586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12" descr="Artifact">
            <a:extLst>
              <a:ext uri="{FF2B5EF4-FFF2-40B4-BE49-F238E27FC236}">
                <a16:creationId xmlns:a16="http://schemas.microsoft.com/office/drawing/2014/main" id="{0FC1AD13-1188-4710-AA4D-CAD582AF814C}"/>
              </a:ext>
            </a:extLst>
          </p:cNvPr>
          <p:cNvSpPr/>
          <p:nvPr userDrawn="1"/>
        </p:nvSpPr>
        <p:spPr bwMode="auto">
          <a:xfrm>
            <a:off x="81483" y="1"/>
            <a:ext cx="99586" cy="12192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 descr="Artifact">
            <a:extLst>
              <a:ext uri="{FF2B5EF4-FFF2-40B4-BE49-F238E27FC236}">
                <a16:creationId xmlns:a16="http://schemas.microsoft.com/office/drawing/2014/main" id="{33566D52-4B10-4869-BC77-6B0630C04620}"/>
              </a:ext>
            </a:extLst>
          </p:cNvPr>
          <p:cNvSpPr/>
          <p:nvPr userDrawn="1"/>
        </p:nvSpPr>
        <p:spPr bwMode="auto">
          <a:xfrm>
            <a:off x="81483" y="1371601"/>
            <a:ext cx="99586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 descr="Artifact">
            <a:extLst>
              <a:ext uri="{FF2B5EF4-FFF2-40B4-BE49-F238E27FC236}">
                <a16:creationId xmlns:a16="http://schemas.microsoft.com/office/drawing/2014/main" id="{8E84DD11-8C76-4BBF-8684-CF89C69047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16449" y="1242752"/>
            <a:ext cx="1123672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7132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5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b="1" kern="120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394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39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we@mitre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capec@mitre.or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7A_8A878C6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CC5-C2C4-6441-A117-CD8D639E4E14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CWE/CAPEC User Experience Working Group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1CBA8-0641-3149-9CAD-CE6FCE2D9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July 27,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5F1D0-8616-AB41-AD6A-4889142D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295008BC-DA31-4D19-837B-EFA4386B05F5}" type="slidenum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</a:t>
            </a:fld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Arial" pitchFamily="34" charset="0"/>
              </a:rPr>
              <a:t>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 descr="Colorful cabin by the beach">
            <a:extLst>
              <a:ext uri="{FF2B5EF4-FFF2-40B4-BE49-F238E27FC236}">
                <a16:creationId xmlns:a16="http://schemas.microsoft.com/office/drawing/2014/main" id="{DD975D57-A371-FDFC-2CD4-6D5A965A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334" y="3428999"/>
            <a:ext cx="3144644" cy="2096429"/>
          </a:xfrm>
          <a:prstGeom prst="rect">
            <a:avLst/>
          </a:prstGeom>
        </p:spPr>
      </p:pic>
      <p:pic>
        <p:nvPicPr>
          <p:cNvPr id="8" name="Picture 7" descr="Red, orange, and peach striped popsicles over a bowl of ice on turquoise background with nectarines and watermelon slice">
            <a:extLst>
              <a:ext uri="{FF2B5EF4-FFF2-40B4-BE49-F238E27FC236}">
                <a16:creationId xmlns:a16="http://schemas.microsoft.com/office/drawing/2014/main" id="{233289F2-AE99-C0A2-A65A-228FDA2F0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832" y="2860286"/>
            <a:ext cx="2586912" cy="3233854"/>
          </a:xfrm>
          <a:prstGeom prst="rect">
            <a:avLst/>
          </a:prstGeom>
        </p:spPr>
      </p:pic>
      <p:pic>
        <p:nvPicPr>
          <p:cNvPr id="10" name="Picture 9" descr="Sunlight in the forest">
            <a:extLst>
              <a:ext uri="{FF2B5EF4-FFF2-40B4-BE49-F238E27FC236}">
                <a16:creationId xmlns:a16="http://schemas.microsoft.com/office/drawing/2014/main" id="{3B0303DB-0BB4-D8E2-1AED-D752CCF1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64" y="3428999"/>
            <a:ext cx="3143079" cy="20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8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1E4E93-A0D3-4D88-8752-009A5CF5D9E7}"/>
              </a:ext>
            </a:extLst>
          </p:cNvPr>
          <p:cNvSpPr/>
          <p:nvPr/>
        </p:nvSpPr>
        <p:spPr>
          <a:xfrm>
            <a:off x="6096000" y="55600"/>
            <a:ext cx="6045200" cy="617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5413D-68BA-4B45-B844-2BBB5BB9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31784-A86D-45B4-8996-7DB696FA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49" y="1371601"/>
            <a:ext cx="4452683" cy="4794737"/>
          </a:xfrm>
        </p:spPr>
        <p:txBody>
          <a:bodyPr/>
          <a:lstStyle/>
          <a:p>
            <a:r>
              <a:rPr lang="en-US" dirty="0"/>
              <a:t>Three general schools of thought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Definition of vulnerability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/>
              <a:t>A flaw in a software, firmware, hardware, or service component resulting from a </a:t>
            </a:r>
            <a:r>
              <a:rPr lang="en-US" sz="1600" b="0" u="sng" dirty="0"/>
              <a:t>weakness </a:t>
            </a:r>
            <a:r>
              <a:rPr lang="en-US" sz="1600" b="0" dirty="0"/>
              <a:t>that can be </a:t>
            </a:r>
            <a:r>
              <a:rPr lang="en-US" sz="1600" b="0" u="sng" dirty="0"/>
              <a:t>exploited</a:t>
            </a:r>
            <a:r>
              <a:rPr lang="en-US" sz="1600" b="0" dirty="0"/>
              <a:t>, causing a negative impact to the confidentiality, integrity, or availability of an impacted component or components (from CVE®)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D2B1D-3A59-404C-B37B-EBB6E07D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10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69B6B2DA-C0EC-4452-A392-D90A5B717ADF}"/>
              </a:ext>
            </a:extLst>
          </p:cNvPr>
          <p:cNvSpPr/>
          <p:nvPr/>
        </p:nvSpPr>
        <p:spPr>
          <a:xfrm>
            <a:off x="-7509363" y="-67077"/>
            <a:ext cx="302114" cy="492527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22FFD70-7266-4640-9FF9-A77CAA930B5D}"/>
              </a:ext>
            </a:extLst>
          </p:cNvPr>
          <p:cNvSpPr/>
          <p:nvPr/>
        </p:nvSpPr>
        <p:spPr>
          <a:xfrm rot="5400000">
            <a:off x="9354297" y="-875551"/>
            <a:ext cx="750982" cy="4822825"/>
          </a:xfrm>
          <a:prstGeom prst="leftBrace">
            <a:avLst>
              <a:gd name="adj1" fmla="val 8333"/>
              <a:gd name="adj2" fmla="val 5061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92929A-FBAD-4F69-8276-3893AD9B10BE}"/>
              </a:ext>
            </a:extLst>
          </p:cNvPr>
          <p:cNvSpPr txBox="1"/>
          <p:nvPr/>
        </p:nvSpPr>
        <p:spPr>
          <a:xfrm>
            <a:off x="7166516" y="1125441"/>
            <a:ext cx="5003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Conceptual examples of an attack surface based on the feedback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6FBB59A-F8C7-42ED-AAF1-747856B82A28}"/>
              </a:ext>
            </a:extLst>
          </p:cNvPr>
          <p:cNvSpPr/>
          <p:nvPr/>
        </p:nvSpPr>
        <p:spPr>
          <a:xfrm>
            <a:off x="8890000" y="2043134"/>
            <a:ext cx="146050" cy="30633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378ABB1-3625-40D2-87AF-F2E44B5DDAEE}"/>
              </a:ext>
            </a:extLst>
          </p:cNvPr>
          <p:cNvSpPr/>
          <p:nvPr/>
        </p:nvSpPr>
        <p:spPr>
          <a:xfrm>
            <a:off x="10136142" y="2920242"/>
            <a:ext cx="127093" cy="44446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CDBC25D-3C25-4A8B-92B1-258E1961AF59}"/>
              </a:ext>
            </a:extLst>
          </p:cNvPr>
          <p:cNvSpPr/>
          <p:nvPr/>
        </p:nvSpPr>
        <p:spPr>
          <a:xfrm>
            <a:off x="11304542" y="4291842"/>
            <a:ext cx="127093" cy="44446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5BD35E-4C9C-4EB9-BCD1-BE0CA941BFAE}"/>
              </a:ext>
            </a:extLst>
          </p:cNvPr>
          <p:cNvSpPr/>
          <p:nvPr/>
        </p:nvSpPr>
        <p:spPr>
          <a:xfrm>
            <a:off x="8730203" y="1625147"/>
            <a:ext cx="465643" cy="362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12303-560F-4ECF-817B-6395208B26B7}"/>
              </a:ext>
            </a:extLst>
          </p:cNvPr>
          <p:cNvSpPr/>
          <p:nvPr/>
        </p:nvSpPr>
        <p:spPr>
          <a:xfrm>
            <a:off x="9966866" y="2459921"/>
            <a:ext cx="465643" cy="362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C3906A-5CE4-47C8-BE08-80A88A0B39B3}"/>
              </a:ext>
            </a:extLst>
          </p:cNvPr>
          <p:cNvSpPr/>
          <p:nvPr/>
        </p:nvSpPr>
        <p:spPr>
          <a:xfrm>
            <a:off x="11125517" y="3830410"/>
            <a:ext cx="465643" cy="362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7DCD04-CAF2-42AC-9FBC-53CC0C2EEC1C}"/>
              </a:ext>
            </a:extLst>
          </p:cNvPr>
          <p:cNvSpPr/>
          <p:nvPr/>
        </p:nvSpPr>
        <p:spPr>
          <a:xfrm>
            <a:off x="9426314" y="2004413"/>
            <a:ext cx="465643" cy="362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37A890-8080-43E3-976F-FDA91E3A8D3C}"/>
              </a:ext>
            </a:extLst>
          </p:cNvPr>
          <p:cNvSpPr/>
          <p:nvPr/>
        </p:nvSpPr>
        <p:spPr>
          <a:xfrm>
            <a:off x="10753464" y="3429000"/>
            <a:ext cx="465643" cy="362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1E55F2-DB0F-42C0-9A56-463C0F310EA7}"/>
              </a:ext>
            </a:extLst>
          </p:cNvPr>
          <p:cNvSpPr/>
          <p:nvPr/>
        </p:nvSpPr>
        <p:spPr>
          <a:xfrm flipV="1">
            <a:off x="304800" y="6138571"/>
            <a:ext cx="11836400" cy="603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6DC5C-3F7B-4181-939B-7ADFACDD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28" y="2054130"/>
            <a:ext cx="11162743" cy="39566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76948C-9FBB-4AD1-AEE4-9C5C3541F37A}"/>
              </a:ext>
            </a:extLst>
          </p:cNvPr>
          <p:cNvSpPr/>
          <p:nvPr/>
        </p:nvSpPr>
        <p:spPr>
          <a:xfrm>
            <a:off x="10860332" y="3124200"/>
            <a:ext cx="1236418" cy="3042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6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1E4E93-A0D3-4D88-8752-009A5CF5D9E7}"/>
              </a:ext>
            </a:extLst>
          </p:cNvPr>
          <p:cNvSpPr/>
          <p:nvPr/>
        </p:nvSpPr>
        <p:spPr>
          <a:xfrm>
            <a:off x="6096000" y="55600"/>
            <a:ext cx="6045200" cy="617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2C8F1A0-2119-49E9-AE59-DA42EFFF8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0143217"/>
              </p:ext>
            </p:extLst>
          </p:nvPr>
        </p:nvGraphicFramePr>
        <p:xfrm>
          <a:off x="3156542" y="2064110"/>
          <a:ext cx="11162116" cy="389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C5413D-68BA-4B45-B844-2BBB5BB9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31784-A86D-45B4-8996-7DB696FA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49" y="1371601"/>
            <a:ext cx="4452683" cy="4794737"/>
          </a:xfrm>
        </p:spPr>
        <p:txBody>
          <a:bodyPr/>
          <a:lstStyle/>
          <a:p>
            <a:r>
              <a:rPr lang="en-US" dirty="0"/>
              <a:t>Three general schools of thought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Definition of vulnerability</a:t>
            </a:r>
            <a:endParaRPr lang="en-US" sz="1600" b="0" dirty="0"/>
          </a:p>
          <a:p>
            <a:pPr marL="0" indent="0">
              <a:buNone/>
            </a:pPr>
            <a:r>
              <a:rPr lang="en-US" sz="1800" b="0" dirty="0"/>
              <a:t>A flaw in a software, firmware, hardware, or service component resulting from a </a:t>
            </a:r>
            <a:r>
              <a:rPr lang="en-US" sz="1800" b="0" u="sng" dirty="0"/>
              <a:t>weakness </a:t>
            </a:r>
            <a:r>
              <a:rPr lang="en-US" sz="1800" b="0" dirty="0"/>
              <a:t>that can be </a:t>
            </a:r>
            <a:r>
              <a:rPr lang="en-US" sz="1800" b="0" u="sng" dirty="0"/>
              <a:t>exploited</a:t>
            </a:r>
            <a:r>
              <a:rPr lang="en-US" sz="1800" b="0" dirty="0"/>
              <a:t>, causing a negative impact to the confidentiality, integrity, or availability of an impacted component or components (from CVE®)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D2B1D-3A59-404C-B37B-EBB6E07D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11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69B6B2DA-C0EC-4452-A392-D90A5B717ADF}"/>
              </a:ext>
            </a:extLst>
          </p:cNvPr>
          <p:cNvSpPr/>
          <p:nvPr/>
        </p:nvSpPr>
        <p:spPr>
          <a:xfrm>
            <a:off x="-7509363" y="-67077"/>
            <a:ext cx="302114" cy="492527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22FFD70-7266-4640-9FF9-A77CAA930B5D}"/>
              </a:ext>
            </a:extLst>
          </p:cNvPr>
          <p:cNvSpPr/>
          <p:nvPr/>
        </p:nvSpPr>
        <p:spPr>
          <a:xfrm rot="5400000">
            <a:off x="9354297" y="-875551"/>
            <a:ext cx="750982" cy="4822825"/>
          </a:xfrm>
          <a:prstGeom prst="leftBrace">
            <a:avLst>
              <a:gd name="adj1" fmla="val 8333"/>
              <a:gd name="adj2" fmla="val 5061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92929A-FBAD-4F69-8276-3893AD9B10BE}"/>
              </a:ext>
            </a:extLst>
          </p:cNvPr>
          <p:cNvSpPr txBox="1"/>
          <p:nvPr/>
        </p:nvSpPr>
        <p:spPr>
          <a:xfrm>
            <a:off x="7166516" y="1125441"/>
            <a:ext cx="5003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Conceptual examples of an attack surface based on the feedback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6FBB59A-F8C7-42ED-AAF1-747856B82A28}"/>
              </a:ext>
            </a:extLst>
          </p:cNvPr>
          <p:cNvSpPr/>
          <p:nvPr/>
        </p:nvSpPr>
        <p:spPr>
          <a:xfrm>
            <a:off x="8890000" y="2043134"/>
            <a:ext cx="146050" cy="30633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378ABB1-3625-40D2-87AF-F2E44B5DDAEE}"/>
              </a:ext>
            </a:extLst>
          </p:cNvPr>
          <p:cNvSpPr/>
          <p:nvPr/>
        </p:nvSpPr>
        <p:spPr>
          <a:xfrm>
            <a:off x="10136142" y="2920242"/>
            <a:ext cx="127093" cy="44446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CDBC25D-3C25-4A8B-92B1-258E1961AF59}"/>
              </a:ext>
            </a:extLst>
          </p:cNvPr>
          <p:cNvSpPr/>
          <p:nvPr/>
        </p:nvSpPr>
        <p:spPr>
          <a:xfrm>
            <a:off x="11304542" y="4291842"/>
            <a:ext cx="127093" cy="44446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5BD35E-4C9C-4EB9-BCD1-BE0CA941BFAE}"/>
              </a:ext>
            </a:extLst>
          </p:cNvPr>
          <p:cNvSpPr/>
          <p:nvPr/>
        </p:nvSpPr>
        <p:spPr>
          <a:xfrm>
            <a:off x="8730203" y="1625147"/>
            <a:ext cx="465643" cy="362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12303-560F-4ECF-817B-6395208B26B7}"/>
              </a:ext>
            </a:extLst>
          </p:cNvPr>
          <p:cNvSpPr/>
          <p:nvPr/>
        </p:nvSpPr>
        <p:spPr>
          <a:xfrm>
            <a:off x="9966866" y="2459921"/>
            <a:ext cx="465643" cy="362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C3906A-5CE4-47C8-BE08-80A88A0B39B3}"/>
              </a:ext>
            </a:extLst>
          </p:cNvPr>
          <p:cNvSpPr/>
          <p:nvPr/>
        </p:nvSpPr>
        <p:spPr>
          <a:xfrm>
            <a:off x="11125517" y="3830410"/>
            <a:ext cx="465643" cy="362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7DCD04-CAF2-42AC-9FBC-53CC0C2EEC1C}"/>
              </a:ext>
            </a:extLst>
          </p:cNvPr>
          <p:cNvSpPr/>
          <p:nvPr/>
        </p:nvSpPr>
        <p:spPr>
          <a:xfrm>
            <a:off x="9426314" y="2004413"/>
            <a:ext cx="465643" cy="362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37A890-8080-43E3-976F-FDA91E3A8D3C}"/>
              </a:ext>
            </a:extLst>
          </p:cNvPr>
          <p:cNvSpPr/>
          <p:nvPr/>
        </p:nvSpPr>
        <p:spPr>
          <a:xfrm>
            <a:off x="10753464" y="3429000"/>
            <a:ext cx="465643" cy="362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1E55F2-DB0F-42C0-9A56-463C0F310EA7}"/>
              </a:ext>
            </a:extLst>
          </p:cNvPr>
          <p:cNvSpPr/>
          <p:nvPr/>
        </p:nvSpPr>
        <p:spPr>
          <a:xfrm flipV="1">
            <a:off x="304800" y="6138571"/>
            <a:ext cx="11836400" cy="603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5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4E7E-A09C-4A74-8BCA-F09D5C14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63462-8302-426E-989C-C39C860C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“exploit” vs something that is “exploitable”</a:t>
            </a:r>
          </a:p>
          <a:p>
            <a:endParaRPr lang="en-US" dirty="0"/>
          </a:p>
          <a:p>
            <a:r>
              <a:rPr lang="en-US" dirty="0"/>
              <a:t>Conditions are important </a:t>
            </a:r>
          </a:p>
          <a:p>
            <a:endParaRPr lang="en-US" dirty="0"/>
          </a:p>
          <a:p>
            <a:r>
              <a:rPr lang="en-US" dirty="0"/>
              <a:t>A type of </a:t>
            </a:r>
            <a:r>
              <a:rPr lang="en-US" dirty="0">
                <a:solidFill>
                  <a:schemeClr val="accent5"/>
                </a:solidFill>
              </a:rPr>
              <a:t>condition</a:t>
            </a:r>
            <a:r>
              <a:rPr lang="en-US" dirty="0"/>
              <a:t> or mistake made during the implementation, design, or other phases of a product lifecycle could contribute to the introduction of vulnerabilities </a:t>
            </a:r>
            <a:r>
              <a:rPr lang="en-US" dirty="0">
                <a:solidFill>
                  <a:schemeClr val="accent5"/>
                </a:solidFill>
              </a:rPr>
              <a:t>or other exploitable element </a:t>
            </a:r>
            <a:r>
              <a:rPr lang="en-US" dirty="0"/>
              <a:t>in a range of products made by different vendors.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BCBA0-329E-4343-9DD0-4C02598C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12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27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2591-61C7-4B0F-B8F6-E867E4F8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325A-C91C-4B1E-9BDA-9187A99DC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7281"/>
            <a:ext cx="3860800" cy="4351338"/>
          </a:xfrm>
        </p:spPr>
        <p:txBody>
          <a:bodyPr/>
          <a:lstStyle/>
          <a:p>
            <a:r>
              <a:rPr lang="en-US" dirty="0"/>
              <a:t>TBD based on feedback in this session</a:t>
            </a:r>
          </a:p>
          <a:p>
            <a:endParaRPr lang="en-US" dirty="0"/>
          </a:p>
          <a:p>
            <a:r>
              <a:rPr lang="en-US" dirty="0"/>
              <a:t>Should we consider “attack surface attributes” within definition of attack pattern?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60301-E36F-431D-8714-F11D14F0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13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7C56A4-DF1B-AC9E-1B17-F51FF8184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58198"/>
              </p:ext>
            </p:extLst>
          </p:nvPr>
        </p:nvGraphicFramePr>
        <p:xfrm>
          <a:off x="5175250" y="1765190"/>
          <a:ext cx="6678614" cy="4133384"/>
        </p:xfrm>
        <a:graphic>
          <a:graphicData uri="http://schemas.openxmlformats.org/drawingml/2006/table">
            <a:tbl>
              <a:tblPr/>
              <a:tblGrid>
                <a:gridCol w="1301750">
                  <a:extLst>
                    <a:ext uri="{9D8B030D-6E8A-4147-A177-3AD203B41FA5}">
                      <a16:colId xmlns:a16="http://schemas.microsoft.com/office/drawing/2014/main" val="1954835516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2676307201"/>
                    </a:ext>
                  </a:extLst>
                </a:gridCol>
                <a:gridCol w="792539">
                  <a:extLst>
                    <a:ext uri="{9D8B030D-6E8A-4147-A177-3AD203B41FA5}">
                      <a16:colId xmlns:a16="http://schemas.microsoft.com/office/drawing/2014/main" val="1791788514"/>
                    </a:ext>
                  </a:extLst>
                </a:gridCol>
                <a:gridCol w="1498225">
                  <a:extLst>
                    <a:ext uri="{9D8B030D-6E8A-4147-A177-3AD203B41FA5}">
                      <a16:colId xmlns:a16="http://schemas.microsoft.com/office/drawing/2014/main" val="3905536829"/>
                    </a:ext>
                  </a:extLst>
                </a:gridCol>
              </a:tblGrid>
              <a:tr h="4154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Term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Definition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Authority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Authorities Doc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873727"/>
                  </a:ext>
                </a:extLst>
              </a:tr>
              <a:tr h="732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Vulnerability</a:t>
                      </a:r>
                    </a:p>
                  </a:txBody>
                  <a:tcPr marL="8496" marR="8496" marT="84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 flaw in a software, firmware, hardware, or service component resulting from a weakness that can be exploited, causing a negative impact to the confidentiality, integrity, or availability of an impacted component or components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CVE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website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959870"/>
                  </a:ext>
                </a:extLst>
              </a:tr>
              <a:tr h="1127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Weakness</a:t>
                      </a:r>
                    </a:p>
                  </a:txBody>
                  <a:tcPr marL="8496" marR="8496" marT="84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n/a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edited from def on CWE website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559892"/>
                  </a:ext>
                </a:extLst>
              </a:tr>
              <a:tr h="108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Attack Pattern</a:t>
                      </a:r>
                    </a:p>
                  </a:txBody>
                  <a:tcPr marL="8496" marR="8496" marT="84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The common approach and attributes related to the exploitation of a known weakness type, usually in cyber-enabled capabilities 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n/a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edited from def on CAPEC website</a:t>
                      </a:r>
                    </a:p>
                  </a:txBody>
                  <a:tcPr marL="8496" marR="8496" marT="8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04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9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24AF-8C94-8A43-91E3-994015932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Topic</a:t>
            </a:r>
          </a:p>
          <a:p>
            <a:pPr marL="0" indent="0" algn="ctr">
              <a:buNone/>
            </a:pPr>
            <a:r>
              <a:rPr lang="en-US" sz="3200" dirty="0">
                <a:latin typeface="Tahoma" panose="020B0604030504040204" pitchFamily="34" charset="0"/>
              </a:rPr>
              <a:t>Continuing the Discussion: </a:t>
            </a:r>
            <a:br>
              <a:rPr lang="en-US" sz="3200" dirty="0">
                <a:latin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</a:rPr>
              <a:t>User Personas and CWE/CAPEC Presentation Filters</a:t>
            </a:r>
            <a:endParaRPr lang="en-US" sz="32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Alec Summers</a:t>
            </a:r>
          </a:p>
          <a:p>
            <a:pPr marL="0" indent="0" algn="ctr">
              <a:buNone/>
            </a:pP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CWE/CAPEC Deputy Project Lead</a:t>
            </a:r>
          </a:p>
          <a:p>
            <a:pPr marL="0" indent="0" algn="ctr">
              <a:buNone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582C8-833E-7948-A7F2-A1D0C509C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0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1FF1-84E8-0242-B677-EE87BE8D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Personas: Finalizing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BD44-A31A-BF4E-B803-D5C668AF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330180"/>
            <a:ext cx="10972800" cy="5253182"/>
          </a:xfrm>
        </p:spPr>
        <p:txBody>
          <a:bodyPr>
            <a:normAutofit/>
          </a:bodyPr>
          <a:lstStyle/>
          <a:p>
            <a:r>
              <a:rPr lang="en-US" sz="1800" dirty="0"/>
              <a:t>“Development lifecycle”</a:t>
            </a:r>
          </a:p>
          <a:p>
            <a:pPr lvl="1"/>
            <a:r>
              <a:rPr lang="en-US" sz="1600" dirty="0"/>
              <a:t>Those who build, use, and protect infrastructure around information systems </a:t>
            </a:r>
          </a:p>
          <a:p>
            <a:r>
              <a:rPr lang="en-US" sz="1800" dirty="0"/>
              <a:t>Educators: </a:t>
            </a:r>
            <a:r>
              <a:rPr lang="en-US" sz="1800" b="0" dirty="0"/>
              <a:t>Teachers, professors, or certification programs that educate developers and system designers how to develop more secure code, design more secure products, and/or how to find vulnerabilities.</a:t>
            </a:r>
          </a:p>
          <a:p>
            <a:r>
              <a:rPr lang="en-US" sz="1800" dirty="0"/>
              <a:t>Technical Writers: </a:t>
            </a:r>
            <a:r>
              <a:rPr lang="en-US" sz="1800" b="0" dirty="0"/>
              <a:t>Those who communicate advanced technical concepts as clearly, accurately, and comprehensively as possible to their intended audience (e.g., code analysis tool users or system designers)</a:t>
            </a:r>
            <a:endParaRPr lang="en-US" sz="1800" dirty="0"/>
          </a:p>
          <a:p>
            <a:r>
              <a:rPr lang="en-US" sz="1800" dirty="0"/>
              <a:t>Tool Developers: </a:t>
            </a:r>
            <a:r>
              <a:rPr lang="en-US" sz="1800" b="0" dirty="0"/>
              <a:t>Developers of code scanning products, services, and other types of automated techniques for finding weaknesses and attacking systems, and reporting/educating on findings to users</a:t>
            </a:r>
          </a:p>
          <a:p>
            <a:r>
              <a:rPr lang="en-US" sz="1800" dirty="0"/>
              <a:t>Security Researchers/Analysts: </a:t>
            </a:r>
            <a:r>
              <a:rPr lang="en-US" sz="1800" b="0" dirty="0"/>
              <a:t>Those who look for ways to attack a product by finding weaknesses using manual and/or automated techniques, then reporting the findings to the vendor and/or the general public (to include threat modeling, C-SCRM)</a:t>
            </a:r>
          </a:p>
          <a:p>
            <a:r>
              <a:rPr lang="en-US" sz="1800" dirty="0">
                <a:highlight>
                  <a:srgbClr val="C0C0C0"/>
                </a:highlight>
              </a:rPr>
              <a:t>Incident Response Teams: </a:t>
            </a:r>
            <a:r>
              <a:rPr lang="en-US" sz="1800" b="0" dirty="0">
                <a:highlight>
                  <a:srgbClr val="C0C0C0"/>
                </a:highlight>
              </a:rPr>
              <a:t>Those responsible for preparation and reaction to any security event </a:t>
            </a:r>
            <a:r>
              <a:rPr lang="en-US" sz="1800" b="0" dirty="0"/>
              <a:t>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EDDD-855F-7C48-9DD6-10CF0646A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D4CA00-DB1E-8B5B-B5B5-78328C215981}"/>
              </a:ext>
            </a:extLst>
          </p:cNvPr>
          <p:cNvSpPr/>
          <p:nvPr/>
        </p:nvSpPr>
        <p:spPr>
          <a:xfrm>
            <a:off x="8166847" y="157018"/>
            <a:ext cx="3683408" cy="98598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sz="1200" b="1" strike="sngStrike" dirty="0">
                <a:solidFill>
                  <a:sysClr val="windowText" lastClr="000000"/>
                </a:solidFill>
              </a:rPr>
              <a:t>Formally define each user persona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sz="1200" b="1" strike="sngStrike" dirty="0">
                <a:solidFill>
                  <a:sysClr val="windowText" lastClr="000000"/>
                </a:solidFill>
              </a:rPr>
              <a:t>Share with CWE/CAPEC Board 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ysClr val="windowText" lastClr="000000"/>
                </a:solidFill>
              </a:rPr>
              <a:t>Once finalized, make public on our sites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ysClr val="windowText" lastClr="000000"/>
                </a:solidFill>
              </a:rPr>
              <a:t>Use that as a catalyst for modernizing presentation according to persona needs</a:t>
            </a:r>
          </a:p>
        </p:txBody>
      </p:sp>
    </p:spTree>
    <p:extLst>
      <p:ext uri="{BB962C8B-B14F-4D97-AF65-F5344CB8AC3E}">
        <p14:creationId xmlns:p14="http://schemas.microsoft.com/office/powerpoint/2010/main" val="102169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2F7B5-E974-51BE-A859-B3E2E9E6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Adjusting our Presentation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F2F35-52D4-DB66-EC1C-E18C2C4E7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447801"/>
            <a:ext cx="11098254" cy="4589745"/>
          </a:xfrm>
        </p:spPr>
        <p:txBody>
          <a:bodyPr>
            <a:normAutofit/>
          </a:bodyPr>
          <a:lstStyle/>
          <a:p>
            <a:r>
              <a:rPr lang="en-US" dirty="0"/>
              <a:t>“Two-Types” Proposal by </a:t>
            </a:r>
            <a:r>
              <a:rPr lang="en-US" dirty="0" err="1"/>
              <a:t>Premyslaw</a:t>
            </a:r>
            <a:r>
              <a:rPr lang="en-US" dirty="0"/>
              <a:t> </a:t>
            </a:r>
            <a:r>
              <a:rPr lang="en-US" dirty="0" err="1"/>
              <a:t>Roguski</a:t>
            </a:r>
            <a:r>
              <a:rPr lang="en-US" dirty="0"/>
              <a:t> (Red Hat)</a:t>
            </a:r>
          </a:p>
          <a:p>
            <a:pPr marL="839370" lvl="1" indent="-457200">
              <a:buFont typeface="+mj-lt"/>
              <a:buAutoNum type="arabicPeriod"/>
            </a:pPr>
            <a:r>
              <a:rPr lang="en-US" u="sng" dirty="0"/>
              <a:t>Theoretical</a:t>
            </a:r>
            <a:r>
              <a:rPr lang="en-US" dirty="0"/>
              <a:t>: users who are more focused on the theoretical aspects of the weaknesses</a:t>
            </a:r>
          </a:p>
          <a:p>
            <a:pPr marL="1257300" lvl="2" indent="-457200"/>
            <a:r>
              <a:rPr lang="en-US" dirty="0"/>
              <a:t>Educators (teachers, professors, solution architects who design the systems' requirements)</a:t>
            </a:r>
          </a:p>
          <a:p>
            <a:pPr marL="1257300" lvl="2" indent="-457200"/>
            <a:r>
              <a:rPr lang="en-US" dirty="0"/>
              <a:t>Technical Writers (people responsible for security content, security blogs and articles)</a:t>
            </a:r>
          </a:p>
          <a:p>
            <a:pPr marL="1257300" lvl="2" indent="-457200"/>
            <a:r>
              <a:rPr lang="en-US" dirty="0"/>
              <a:t>Project and Program Managers who need some level of understanding about security and weaknesses</a:t>
            </a:r>
          </a:p>
          <a:p>
            <a:pPr marL="839370" lvl="1" indent="-457200">
              <a:buFont typeface="+mj-lt"/>
              <a:buAutoNum type="arabicPeriod"/>
            </a:pPr>
            <a:r>
              <a:rPr lang="en-US" u="sng" dirty="0"/>
              <a:t>Technical</a:t>
            </a:r>
            <a:r>
              <a:rPr lang="en-US" dirty="0"/>
              <a:t>: users who are managing the security issues and need more details about the nature of the weakness and how to prevent this from happening</a:t>
            </a:r>
          </a:p>
          <a:p>
            <a:pPr marL="1257300" lvl="2" indent="-457200"/>
            <a:r>
              <a:rPr lang="en-US" dirty="0"/>
              <a:t>Tool Developers, Security Researchers, </a:t>
            </a:r>
            <a:r>
              <a:rPr lang="en-US" dirty="0" err="1"/>
              <a:t>Pentesters</a:t>
            </a:r>
            <a:r>
              <a:rPr lang="en-US" dirty="0"/>
              <a:t>, Incident Response Analysts</a:t>
            </a:r>
          </a:p>
          <a:p>
            <a:pPr marL="839370" lvl="1" indent="-457200">
              <a:buFont typeface="+mj-lt"/>
              <a:buAutoNum type="arabicPeriod"/>
            </a:pPr>
            <a:r>
              <a:rPr lang="en-US" u="sng" dirty="0"/>
              <a:t>(existing) Mapping-Friendly</a:t>
            </a:r>
            <a:r>
              <a:rPr lang="en-US" dirty="0"/>
              <a:t>: users who…</a:t>
            </a:r>
          </a:p>
          <a:p>
            <a:pPr marL="839370" lvl="1" indent="-457200">
              <a:buFont typeface="+mj-lt"/>
              <a:buAutoNum type="arabicPeriod"/>
            </a:pPr>
            <a:r>
              <a:rPr lang="en-US" u="sng" dirty="0"/>
              <a:t>(existing) Complete: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F16B-BA21-9AC7-D682-6BD2AA9CD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8CBF-F8E3-C27C-C835-A3DCB0A0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Data Elements for Each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22B08-E62F-4335-C8D1-BA70D7AD7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Theoretical: </a:t>
            </a:r>
          </a:p>
          <a:p>
            <a:pPr lvl="1"/>
            <a:r>
              <a:rPr lang="en-US" dirty="0"/>
              <a:t>Description, Extended Description, Alternate Terms, Common Consequences</a:t>
            </a:r>
            <a:endParaRPr lang="en-US" sz="2400" dirty="0"/>
          </a:p>
          <a:p>
            <a:r>
              <a:rPr lang="en-US" sz="2800" dirty="0"/>
              <a:t>Technical:</a:t>
            </a:r>
          </a:p>
          <a:p>
            <a:pPr lvl="1"/>
            <a:r>
              <a:rPr lang="en-US" dirty="0"/>
              <a:t>Description, Extended Description, Alternate Terms, Modes of Introduction, Demonstrative Examples, </a:t>
            </a:r>
            <a:r>
              <a:rPr lang="en-US" u="sng" dirty="0"/>
              <a:t>Observed Examples</a:t>
            </a:r>
            <a:r>
              <a:rPr lang="en-US" dirty="0"/>
              <a:t>, Potential Mitigations, Relationships</a:t>
            </a:r>
          </a:p>
          <a:p>
            <a:r>
              <a:rPr lang="en-US" sz="2800" dirty="0"/>
              <a:t>Mapping-Friendly:</a:t>
            </a:r>
          </a:p>
          <a:p>
            <a:pPr lvl="1"/>
            <a:r>
              <a:rPr lang="en-US" dirty="0"/>
              <a:t>Description, Extended Description, Alternate Terms, Modes of Introduction, Likelihood of Exploitation, Memberships, Notes</a:t>
            </a:r>
            <a:endParaRPr lang="en-US" sz="2400" dirty="0"/>
          </a:p>
          <a:p>
            <a:r>
              <a:rPr lang="en-US" sz="2800" dirty="0"/>
              <a:t>Complete:</a:t>
            </a:r>
          </a:p>
          <a:p>
            <a:pPr lvl="1"/>
            <a:r>
              <a:rPr lang="en-US" dirty="0"/>
              <a:t>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1F5F7-68AE-948C-BDC8-32652AD44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4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26A8-EFF2-361E-ADE4-750358E7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1" y="274638"/>
            <a:ext cx="10478051" cy="868362"/>
          </a:xfrm>
        </p:spPr>
        <p:txBody>
          <a:bodyPr>
            <a:normAutofit/>
          </a:bodyPr>
          <a:lstStyle/>
          <a:p>
            <a:r>
              <a:rPr lang="en-US" dirty="0"/>
              <a:t>How Can we Improve Presentation Filter Awareness?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14F8CB-E42E-7430-DA6B-1CD43C42A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348" y="1348644"/>
            <a:ext cx="10972800" cy="27005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C7675-C2A1-BABC-59EC-5E3BC3519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C744A9-0C3E-B462-3CAC-B9C4B2574B7F}"/>
              </a:ext>
            </a:extLst>
          </p:cNvPr>
          <p:cNvCxnSpPr>
            <a:cxnSpLocks/>
          </p:cNvCxnSpPr>
          <p:nvPr/>
        </p:nvCxnSpPr>
        <p:spPr>
          <a:xfrm flipH="1">
            <a:off x="2822713" y="3260035"/>
            <a:ext cx="1063487" cy="0"/>
          </a:xfrm>
          <a:prstGeom prst="straightConnector1">
            <a:avLst/>
          </a:prstGeom>
          <a:ln w="984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2AA113-0164-DB9F-0894-F6803589F849}"/>
              </a:ext>
            </a:extLst>
          </p:cNvPr>
          <p:cNvSpPr txBox="1"/>
          <p:nvPr/>
        </p:nvSpPr>
        <p:spPr>
          <a:xfrm>
            <a:off x="723348" y="4337824"/>
            <a:ext cx="1040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people know it’s there on each entry?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else could we draw attention to it (e.g., landing page, how-to/guidance material?)</a:t>
            </a:r>
          </a:p>
        </p:txBody>
      </p:sp>
    </p:spTree>
    <p:extLst>
      <p:ext uri="{BB962C8B-B14F-4D97-AF65-F5344CB8AC3E}">
        <p14:creationId xmlns:p14="http://schemas.microsoft.com/office/powerpoint/2010/main" val="245711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A74A-3141-9B4D-BB33-D320F37C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Meeting – </a:t>
            </a:r>
            <a:r>
              <a:rPr lang="en-US" dirty="0">
                <a:solidFill>
                  <a:srgbClr val="FF0000"/>
                </a:solidFill>
              </a:rPr>
              <a:t>August 24 @ 12pm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1F04A-A36B-C84B-AC7A-10CEB1D91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ctr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ctr">
              <a:buNone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PLEASE CONTACT WITH ANY QUESTIONS OR THOUGHTS</a:t>
            </a:r>
          </a:p>
          <a:p>
            <a:pPr lvl="0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2170" lvl="1" indent="0">
              <a:buNone/>
            </a:pPr>
            <a:endParaRPr lang="en-US" sz="2400" dirty="0">
              <a:latin typeface="Tahoma" panose="020B0604030504040204" pitchFamily="34" charset="0"/>
            </a:endParaRPr>
          </a:p>
          <a:p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A4E05-961E-4B4F-8266-033C7DFE6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75774B-28BE-5740-80EC-20E0FE5DE5B0}"/>
              </a:ext>
            </a:extLst>
          </p:cNvPr>
          <p:cNvSpPr/>
          <p:nvPr/>
        </p:nvSpPr>
        <p:spPr>
          <a:xfrm>
            <a:off x="1500069" y="3429000"/>
            <a:ext cx="4595931" cy="715738"/>
          </a:xfrm>
          <a:prstGeom prst="roundRect">
            <a:avLst/>
          </a:prstGeom>
          <a:solidFill>
            <a:srgbClr val="3A51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CWE@MITRE.ORG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F3AF51-A678-2943-924C-3A2FA46EDE9C}"/>
              </a:ext>
            </a:extLst>
          </p:cNvPr>
          <p:cNvSpPr/>
          <p:nvPr/>
        </p:nvSpPr>
        <p:spPr>
          <a:xfrm>
            <a:off x="6528648" y="3429000"/>
            <a:ext cx="4595931" cy="715738"/>
          </a:xfrm>
          <a:prstGeom prst="roundRect">
            <a:avLst/>
          </a:prstGeom>
          <a:solidFill>
            <a:srgbClr val="8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CAPEC@MITRE.ORG</a:t>
            </a:r>
          </a:p>
        </p:txBody>
      </p:sp>
    </p:spTree>
    <p:extLst>
      <p:ext uri="{BB962C8B-B14F-4D97-AF65-F5344CB8AC3E}">
        <p14:creationId xmlns:p14="http://schemas.microsoft.com/office/powerpoint/2010/main" val="60446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70EC-76DB-7341-ADE7-D0E74CDF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9DC1-BA7D-4042-AF43-80472A17B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meeting is being recorded :-)</a:t>
            </a:r>
          </a:p>
          <a:p>
            <a:r>
              <a:rPr lang="en-US" dirty="0"/>
              <a:t>Housekeeping</a:t>
            </a:r>
          </a:p>
          <a:p>
            <a:r>
              <a:rPr lang="en-US" dirty="0"/>
              <a:t>Primary topics</a:t>
            </a:r>
          </a:p>
          <a:p>
            <a:pPr lvl="1"/>
            <a:r>
              <a:rPr lang="en-US" dirty="0"/>
              <a:t>Definitions! </a:t>
            </a:r>
          </a:p>
          <a:p>
            <a:pPr lvl="3"/>
            <a:r>
              <a:rPr lang="en-US" sz="2000" i="1" dirty="0"/>
              <a:t>Harmonizing common terms across CWE/CAPEC (CVE?)</a:t>
            </a:r>
          </a:p>
          <a:p>
            <a:pPr lvl="3"/>
            <a:r>
              <a:rPr lang="en-US" sz="2000" i="1" dirty="0"/>
              <a:t>Review proposed definitions and review the next round of feedback</a:t>
            </a:r>
          </a:p>
          <a:p>
            <a:pPr lvl="1"/>
            <a:r>
              <a:rPr lang="en-US" dirty="0"/>
              <a:t>Personas and Presentation Filters</a:t>
            </a:r>
          </a:p>
          <a:p>
            <a:pPr lvl="3"/>
            <a:r>
              <a:rPr lang="en-US" sz="2000" i="1" dirty="0"/>
              <a:t>Finalizing and Next Steps</a:t>
            </a:r>
          </a:p>
          <a:p>
            <a:pPr lvl="1"/>
            <a:r>
              <a:rPr lang="en-US" dirty="0"/>
              <a:t>Reminders</a:t>
            </a:r>
          </a:p>
          <a:p>
            <a:r>
              <a:rPr lang="en-US" dirty="0"/>
              <a:t>Adjourn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797F3-61A7-6740-BE80-00D1E0AE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286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2363-249C-A80C-A0D4-68264B89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Scenarios </a:t>
            </a:r>
            <a:r>
              <a:rPr lang="en-US" dirty="0">
                <a:sym typeface="Wingdings" pitchFamily="2" charset="2"/>
              </a:rPr>
              <a:t> Content 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FAA08-3D56-83D6-1B71-15D84C9F0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447802"/>
            <a:ext cx="10972800" cy="954740"/>
          </a:xfrm>
        </p:spPr>
        <p:txBody>
          <a:bodyPr/>
          <a:lstStyle/>
          <a:p>
            <a:r>
              <a:rPr lang="en-US" dirty="0"/>
              <a:t>CAPEC Existing functionality to filter content detail </a:t>
            </a:r>
          </a:p>
          <a:p>
            <a:pPr lvl="1"/>
            <a:r>
              <a:rPr lang="en-US" dirty="0"/>
              <a:t>Basic, High-level, Mapping-friendly, Complete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CF658-B3C2-0620-68B8-70C86883D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359382-2D17-827B-B1D5-4287A36C5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651543"/>
              </p:ext>
            </p:extLst>
          </p:nvPr>
        </p:nvGraphicFramePr>
        <p:xfrm>
          <a:off x="1202367" y="2539085"/>
          <a:ext cx="10290387" cy="3048000"/>
        </p:xfrm>
        <a:graphic>
          <a:graphicData uri="http://schemas.openxmlformats.org/drawingml/2006/table">
            <a:tbl>
              <a:tblPr/>
              <a:tblGrid>
                <a:gridCol w="2549186">
                  <a:extLst>
                    <a:ext uri="{9D8B030D-6E8A-4147-A177-3AD203B41FA5}">
                      <a16:colId xmlns:a16="http://schemas.microsoft.com/office/drawing/2014/main" val="2953064364"/>
                    </a:ext>
                  </a:extLst>
                </a:gridCol>
                <a:gridCol w="2465947">
                  <a:extLst>
                    <a:ext uri="{9D8B030D-6E8A-4147-A177-3AD203B41FA5}">
                      <a16:colId xmlns:a16="http://schemas.microsoft.com/office/drawing/2014/main" val="1020640808"/>
                    </a:ext>
                  </a:extLst>
                </a:gridCol>
                <a:gridCol w="2297879">
                  <a:extLst>
                    <a:ext uri="{9D8B030D-6E8A-4147-A177-3AD203B41FA5}">
                      <a16:colId xmlns:a16="http://schemas.microsoft.com/office/drawing/2014/main" val="3045058831"/>
                    </a:ext>
                  </a:extLst>
                </a:gridCol>
                <a:gridCol w="2977375">
                  <a:extLst>
                    <a:ext uri="{9D8B030D-6E8A-4147-A177-3AD203B41FA5}">
                      <a16:colId xmlns:a16="http://schemas.microsoft.com/office/drawing/2014/main" val="2570871283"/>
                    </a:ext>
                  </a:extLst>
                </a:gridCol>
              </a:tblGrid>
              <a:tr h="25400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CWE Content Filter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2858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HIGH-LEVEL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MAPPING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COMPLETE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3204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Description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Description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Description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Description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68189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Applicable_Platforms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View_Audience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View_Audience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View_Audience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9168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Common_Consequences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Alternate_Terms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Alternate_Terms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Alternate_Terms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59815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Likelihood_of_Exploit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Time_of_Introduction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Terminology_Notes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Terminology_Notes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2598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Demonstrative_Examples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Common_Consequences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Relationships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Applicable_Platforms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93538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Potential_Mitigations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Relationships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Relationship_Notes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Modes_of_Introduction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3348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Relationships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Content_History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Theoretical_Notes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Common_Consequences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89019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Content_History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Related_Attack_Patterns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Likelihood_of_Exploit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720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Content_History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Enabling_Factors_for_Exploitation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8842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Detection_Methods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7951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E05C1D-483E-672E-B394-7B59F0B49FD3}"/>
              </a:ext>
            </a:extLst>
          </p:cNvPr>
          <p:cNvSpPr txBox="1"/>
          <p:nvPr/>
        </p:nvSpPr>
        <p:spPr>
          <a:xfrm>
            <a:off x="8919883" y="56592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and more…  </a:t>
            </a:r>
          </a:p>
        </p:txBody>
      </p:sp>
    </p:spTree>
    <p:extLst>
      <p:ext uri="{BB962C8B-B14F-4D97-AF65-F5344CB8AC3E}">
        <p14:creationId xmlns:p14="http://schemas.microsoft.com/office/powerpoint/2010/main" val="3671276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2363-249C-A80C-A0D4-68264B89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1" y="274638"/>
            <a:ext cx="9979474" cy="868362"/>
          </a:xfrm>
        </p:spPr>
        <p:txBody>
          <a:bodyPr/>
          <a:lstStyle/>
          <a:p>
            <a:r>
              <a:rPr lang="en-US" dirty="0"/>
              <a:t>Use Case Scenarios </a:t>
            </a:r>
            <a:r>
              <a:rPr lang="en-US" dirty="0">
                <a:sym typeface="Wingdings" pitchFamily="2" charset="2"/>
              </a:rPr>
              <a:t> Content 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FAA08-3D56-83D6-1B71-15D84C9F0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99" y="1447802"/>
            <a:ext cx="11738233" cy="954740"/>
          </a:xfrm>
        </p:spPr>
        <p:txBody>
          <a:bodyPr/>
          <a:lstStyle/>
          <a:p>
            <a:r>
              <a:rPr lang="en-US" dirty="0"/>
              <a:t>CAPEC Existing functionality to filter content detail </a:t>
            </a:r>
          </a:p>
          <a:p>
            <a:pPr lvl="1"/>
            <a:r>
              <a:rPr lang="en-US" dirty="0"/>
              <a:t>Basic, Complete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CF658-B3C2-0620-68B8-70C86883D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4579" y="6126163"/>
            <a:ext cx="707132" cy="180918"/>
          </a:xfrm>
        </p:spPr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21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863E5D-8319-78B7-28F9-3F135EE91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051909"/>
              </p:ext>
            </p:extLst>
          </p:nvPr>
        </p:nvGraphicFramePr>
        <p:xfrm>
          <a:off x="4019176" y="1919131"/>
          <a:ext cx="7240495" cy="4040505"/>
        </p:xfrm>
        <a:graphic>
          <a:graphicData uri="http://schemas.openxmlformats.org/drawingml/2006/table">
            <a:tbl>
              <a:tblPr/>
              <a:tblGrid>
                <a:gridCol w="2986899">
                  <a:extLst>
                    <a:ext uri="{9D8B030D-6E8A-4147-A177-3AD203B41FA5}">
                      <a16:colId xmlns:a16="http://schemas.microsoft.com/office/drawing/2014/main" val="1717919559"/>
                    </a:ext>
                  </a:extLst>
                </a:gridCol>
                <a:gridCol w="4253596">
                  <a:extLst>
                    <a:ext uri="{9D8B030D-6E8A-4147-A177-3AD203B41FA5}">
                      <a16:colId xmlns:a16="http://schemas.microsoft.com/office/drawing/2014/main" val="380893931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CAPEC CONTENT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035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32090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796288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Relationships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Relationships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739434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Memberships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Memberships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691023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Execution_Flow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Execution_Flow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003131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Prerequisites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Prerequisites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253323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Mitigations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Mitigations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861387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Related_Weaknesses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Likelihood_Of_Attack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0707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Alternate_Terms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011519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Typical_Severity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332346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Skills_Required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764226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Resources_Required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107494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Indicators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387985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Consequences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190087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Example_Instances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441966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Related_Weaknesses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554273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Taxonomy_Mappings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473109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References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423764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639682"/>
                  </a:ext>
                </a:extLst>
              </a:tr>
              <a:tr h="154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Content_History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873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1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41A9-2405-F440-8546-A278E072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UEWG: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5EBF-A073-0B4A-AD7D-FE65BBF1E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ahoma" panose="020B0604030504040204" pitchFamily="34" charset="0"/>
              </a:rPr>
              <a:t>Mission: </a:t>
            </a:r>
            <a:r>
              <a:rPr lang="en-US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Identifying areas where CWE/CAPEC content, rules, guidelines, and best practices must improve to better support stakeholder community, and work collaboratively to fix them</a:t>
            </a:r>
          </a:p>
          <a:p>
            <a:r>
              <a:rPr lang="en-US" sz="2800" dirty="0">
                <a:latin typeface="Tahoma" panose="020B0604030504040204" pitchFamily="34" charset="0"/>
              </a:rPr>
              <a:t>Periodic reporting of activities to CWE/CAPEC Board </a:t>
            </a:r>
          </a:p>
          <a:p>
            <a:pPr lvl="1"/>
            <a:r>
              <a:rPr lang="en-US" sz="2400" dirty="0">
                <a:latin typeface="Tahoma" panose="020B0604030504040204" pitchFamily="34" charset="0"/>
              </a:rPr>
              <a:t>(next quarterly Board meeting TBD Sept/Oct)</a:t>
            </a:r>
            <a:endParaRPr lang="en-US" sz="2400" b="1" dirty="0">
              <a:latin typeface="Tahoma" panose="020B0604030504040204" pitchFamily="34" charset="0"/>
            </a:endParaRPr>
          </a:p>
          <a:p>
            <a:r>
              <a:rPr lang="en-US" sz="2800" dirty="0">
                <a:latin typeface="Tahoma" panose="020B0604030504040204" pitchFamily="34" charset="0"/>
              </a:rPr>
              <a:t>Please solicit participations from your contacts</a:t>
            </a:r>
          </a:p>
          <a:p>
            <a:pPr lvl="1"/>
            <a:r>
              <a:rPr lang="en-US" dirty="0">
                <a:latin typeface="Tahoma" panose="020B0604030504040204" pitchFamily="34" charset="0"/>
              </a:rPr>
              <a:t>Contact: </a:t>
            </a:r>
            <a:r>
              <a:rPr lang="en-US" dirty="0">
                <a:latin typeface="Tahoma" panose="020B0604030504040204" pitchFamily="34" charset="0"/>
                <a:hlinkClick r:id="rId3"/>
              </a:rPr>
              <a:t>cwe@mitre.org</a:t>
            </a:r>
            <a:r>
              <a:rPr lang="en-US" dirty="0">
                <a:latin typeface="Tahoma" panose="020B0604030504040204" pitchFamily="34" charset="0"/>
              </a:rPr>
              <a:t> &amp; </a:t>
            </a:r>
            <a:r>
              <a:rPr lang="en-US" dirty="0">
                <a:latin typeface="Tahoma" panose="020B0604030504040204" pitchFamily="34" charset="0"/>
                <a:hlinkClick r:id="rId4"/>
              </a:rPr>
              <a:t>capec@mitre.org</a:t>
            </a:r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6783-B74C-AA40-9CA2-362E5408D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3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9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585D-36C8-4420-A8BA-C543E1E0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EEC0-1F5B-4BD8-986A-4B7F80DF2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49" y="1371601"/>
            <a:ext cx="5479551" cy="4794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Community member co-chair</a:t>
            </a:r>
          </a:p>
          <a:p>
            <a:pPr lvl="1"/>
            <a:r>
              <a:rPr lang="en-US" dirty="0"/>
              <a:t>We are working to identify ongoing opportunities and priorities for FY23 </a:t>
            </a:r>
          </a:p>
          <a:p>
            <a:pPr lvl="1"/>
            <a:r>
              <a:rPr lang="en-US" dirty="0"/>
              <a:t>This discussion/action, drive working group activities, etc.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0AB13-DBDE-4BB6-A7A1-5F215DC0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4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FC61AE-76DF-44B9-B238-1F7319359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360735"/>
              </p:ext>
            </p:extLst>
          </p:nvPr>
        </p:nvGraphicFramePr>
        <p:xfrm>
          <a:off x="6096000" y="1778000"/>
          <a:ext cx="5697439" cy="3944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04229949"/>
                    </a:ext>
                  </a:extLst>
                </a:gridCol>
                <a:gridCol w="1611515">
                  <a:extLst>
                    <a:ext uri="{9D8B030D-6E8A-4147-A177-3AD203B41FA5}">
                      <a16:colId xmlns:a16="http://schemas.microsoft.com/office/drawing/2014/main" val="1290788557"/>
                    </a:ext>
                  </a:extLst>
                </a:gridCol>
                <a:gridCol w="1324125">
                  <a:extLst>
                    <a:ext uri="{9D8B030D-6E8A-4147-A177-3AD203B41FA5}">
                      <a16:colId xmlns:a16="http://schemas.microsoft.com/office/drawing/2014/main" val="3096870149"/>
                    </a:ext>
                  </a:extLst>
                </a:gridCol>
                <a:gridCol w="1599749">
                  <a:extLst>
                    <a:ext uri="{9D8B030D-6E8A-4147-A177-3AD203B41FA5}">
                      <a16:colId xmlns:a16="http://schemas.microsoft.com/office/drawing/2014/main" val="1455958809"/>
                    </a:ext>
                  </a:extLst>
                </a:gridCol>
              </a:tblGrid>
              <a:tr h="386699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Focus Areas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Internal WG Member Efforts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Externally facing Efforts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Enhance User Experience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7001762"/>
                  </a:ext>
                </a:extLst>
              </a:tr>
              <a:tr h="781371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Goal #1 – Virtual collaboration space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151516"/>
                  </a:ext>
                </a:extLst>
              </a:tr>
              <a:tr h="9411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Goal #2  – Provide users technical reach back 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None/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6709268"/>
                  </a:ext>
                </a:extLst>
              </a:tr>
              <a:tr h="781371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Goal #3 – Inform next version of the website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None/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None/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7211674"/>
                  </a:ext>
                </a:extLst>
              </a:tr>
              <a:tr h="584035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Goal #4 - Socialization Strategy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None/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037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39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24AF-8C94-8A43-91E3-994015932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Topic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latin typeface="Tahoma" panose="020B0604030504040204" pitchFamily="34" charset="0"/>
              </a:rPr>
              <a:t>Definitions! </a:t>
            </a:r>
          </a:p>
          <a:p>
            <a:pPr marL="0" indent="0" algn="ctr">
              <a:buNone/>
            </a:pPr>
            <a:r>
              <a:rPr lang="en-US" sz="2800" i="1" dirty="0"/>
              <a:t>Harmonizing common terms across CWE/CAPEC</a:t>
            </a:r>
            <a:endParaRPr lang="en-US" sz="2800" i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Shadya Maldonado Rosado</a:t>
            </a:r>
          </a:p>
          <a:p>
            <a:pPr marL="0" indent="0" algn="ctr">
              <a:buNone/>
            </a:pP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UEWG Co-Chair</a:t>
            </a:r>
            <a:endParaRPr lang="en-US" sz="2800" i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582C8-833E-7948-A7F2-A1D0C509C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62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FA98-AF27-477E-CC41-29A4CD88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CWE / CAPEC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75B09-408F-C3C0-2A23-A714673D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Authoritative sources for cybersecurity terminology define terms differently – including CWE/CAPEC!</a:t>
            </a:r>
          </a:p>
          <a:p>
            <a:pPr lvl="1"/>
            <a:r>
              <a:rPr lang="en-US" dirty="0"/>
              <a:t>Vulnerability is defined </a:t>
            </a:r>
            <a:r>
              <a:rPr lang="en-US" i="1" u="sng" dirty="0"/>
              <a:t>three</a:t>
            </a:r>
            <a:r>
              <a:rPr lang="en-US" dirty="0"/>
              <a:t> different ways between CVE, CWE, and CAPEC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r>
              <a:rPr lang="en-US" dirty="0"/>
              <a:t>Vulnerability, Weakness, and Attack Patterns have multiple definitions across CISA, NIST, ISO Standards,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8331E-DAE3-85F2-5413-548747007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6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1A591-23B1-45EE-865F-D4F4BCDE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653" y="3896114"/>
            <a:ext cx="3600714" cy="2025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8CB78-5A52-4A86-8C48-E2A9F137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550" y="3896114"/>
            <a:ext cx="3600714" cy="2025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27394-5403-44BD-9EB5-5EE592CEC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3896114"/>
            <a:ext cx="3569669" cy="2007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410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6585-EBD7-D925-7B40-78EE5039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1" y="274638"/>
            <a:ext cx="10159999" cy="868362"/>
          </a:xfrm>
        </p:spPr>
        <p:txBody>
          <a:bodyPr>
            <a:normAutofit/>
          </a:bodyPr>
          <a:lstStyle/>
          <a:p>
            <a:r>
              <a:rPr lang="en-US" dirty="0"/>
              <a:t>‘APES’ Test (developed by Steve </a:t>
            </a:r>
            <a:r>
              <a:rPr lang="en-US" dirty="0" err="1"/>
              <a:t>Christey</a:t>
            </a:r>
            <a:r>
              <a:rPr lang="en-US" dirty="0"/>
              <a:t> Coley)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115F-0FFC-3195-B50D-C54534CC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447801"/>
            <a:ext cx="10972800" cy="47740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acceptable definition for "weakness" should, on its surface, exclude the following:</a:t>
            </a:r>
          </a:p>
          <a:p>
            <a:r>
              <a:rPr lang="en-US" dirty="0"/>
              <a:t>Aspirin. Aspirin bottles and other medication containers that are expected to have child-proof caps and/or anti-tamper mechanisms. </a:t>
            </a:r>
          </a:p>
          <a:p>
            <a:pPr lvl="1"/>
            <a:r>
              <a:rPr lang="en-US" dirty="0"/>
              <a:t>Example: the Chicago Tylenol murders of 1982</a:t>
            </a:r>
          </a:p>
          <a:p>
            <a:pPr lvl="1"/>
            <a:r>
              <a:rPr lang="en-US" dirty="0"/>
              <a:t>Rationale: These have no computing logic in them.</a:t>
            </a:r>
          </a:p>
          <a:p>
            <a:r>
              <a:rPr lang="en-US" dirty="0"/>
              <a:t>Physical padlocks that are only opened by a physical key or physical combination.</a:t>
            </a:r>
          </a:p>
          <a:p>
            <a:pPr lvl="1"/>
            <a:r>
              <a:rPr lang="en-US" dirty="0"/>
              <a:t>Example: Master Lock Keyed Padlock as used for school lockers, etc. (Model #5KADPF is an example)</a:t>
            </a:r>
          </a:p>
          <a:p>
            <a:pPr lvl="1"/>
            <a:r>
              <a:rPr lang="en-US" dirty="0"/>
              <a:t>Rationale: while related to security, these have no computing logic in them</a:t>
            </a:r>
          </a:p>
          <a:p>
            <a:r>
              <a:rPr lang="en-US" dirty="0"/>
              <a:t>Extension cord with insufficient strain relief.</a:t>
            </a:r>
          </a:p>
          <a:p>
            <a:pPr lvl="1"/>
            <a:r>
              <a:rPr lang="en-US" dirty="0"/>
              <a:t>Example:  OSHA requirements for flexible cords, https://</a:t>
            </a:r>
            <a:r>
              <a:rPr lang="en-US" dirty="0" err="1"/>
              <a:t>www.osha.gov</a:t>
            </a:r>
            <a:r>
              <a:rPr lang="en-US" dirty="0"/>
              <a:t>/electrical/hazards/flexible-cords</a:t>
            </a:r>
          </a:p>
          <a:p>
            <a:pPr lvl="1"/>
            <a:r>
              <a:rPr lang="en-US" dirty="0"/>
              <a:t>Rationale: no computing logic and no security implications</a:t>
            </a:r>
          </a:p>
          <a:p>
            <a:r>
              <a:rPr lang="en-US" dirty="0"/>
              <a:t>Spelling error in informational message from web application</a:t>
            </a:r>
          </a:p>
          <a:p>
            <a:pPr lvl="1"/>
            <a:r>
              <a:rPr lang="en-US" dirty="0"/>
              <a:t>Example: web form with tip that says "Do not </a:t>
            </a:r>
            <a:r>
              <a:rPr lang="en-US" dirty="0" err="1"/>
              <a:t>inccccluuuddee</a:t>
            </a:r>
            <a:r>
              <a:rPr lang="en-US" dirty="0"/>
              <a:t> dashes when you enter you're phone number”</a:t>
            </a:r>
          </a:p>
          <a:p>
            <a:pPr lvl="1"/>
            <a:r>
              <a:rPr lang="en-US" dirty="0"/>
              <a:t>Rationale:  no security implications</a:t>
            </a:r>
          </a:p>
          <a:p>
            <a:pPr lvl="1"/>
            <a:r>
              <a:rPr lang="en-US" dirty="0"/>
              <a:t>Counter-argument: "sometimes spelling errors have security implications."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A81B5-33F9-8E2F-2CC2-195209A7B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29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7D1F-29D2-4636-8E7D-1925DA82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(shared w/community 7/13)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06F2B9F-F558-4530-8BE1-D20CA055F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307473"/>
              </p:ext>
            </p:extLst>
          </p:nvPr>
        </p:nvGraphicFramePr>
        <p:xfrm>
          <a:off x="812801" y="1888966"/>
          <a:ext cx="10191692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1854199">
                  <a:extLst>
                    <a:ext uri="{9D8B030D-6E8A-4147-A177-3AD203B41FA5}">
                      <a16:colId xmlns:a16="http://schemas.microsoft.com/office/drawing/2014/main" val="520233974"/>
                    </a:ext>
                  </a:extLst>
                </a:gridCol>
                <a:gridCol w="8337493">
                  <a:extLst>
                    <a:ext uri="{9D8B030D-6E8A-4147-A177-3AD203B41FA5}">
                      <a16:colId xmlns:a16="http://schemas.microsoft.com/office/drawing/2014/main" val="37714755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Vulnerability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 </a:t>
                      </a:r>
                      <a:r>
                        <a:rPr lang="en-US" sz="2000" b="0" kern="1200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flaw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in a software, firmware, hardware, or service component resulting from a weakness that can be </a:t>
                      </a:r>
                      <a:r>
                        <a:rPr lang="en-US" sz="2000" b="0" kern="1200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exploited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causing a negative impact to the confidentiality, integrity, or availability of an impacted component or components (from CVE®)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742608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Weakness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 type of 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flaw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or </a:t>
                      </a:r>
                      <a:r>
                        <a:rPr lang="en-US" sz="2000" b="0" kern="1200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defect 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inserted during a product lifecycle that, under the right conditions, could contribute to the introduction of </a:t>
                      </a:r>
                      <a:r>
                        <a:rPr lang="en-US" sz="2000" b="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vulnerabilities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in a range of products made by different vendors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490058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Attack Pattern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common approach and attributes related to the </a:t>
                      </a:r>
                      <a:r>
                        <a:rPr lang="en-US" sz="2000" b="0" kern="1200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exploitation 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 a </a:t>
                      </a:r>
                      <a:r>
                        <a:rPr lang="en-US" sz="2000" b="0" kern="1200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weakness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usually in cyber-enabled capabilities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29286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5883C-8BF8-4F27-A2DF-7BC3CE0B5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solidFill>
                  <a:srgbClr val="C1CD23"/>
                </a:solidFill>
              </a:rPr>
              <a:t>|</a:t>
            </a:r>
            <a:r>
              <a:rPr lang="en-US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</a:t>
            </a:fld>
            <a:r>
              <a:rPr lang="en-US"/>
              <a:t> </a:t>
            </a:r>
            <a:r>
              <a:rPr lang="en-US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19766-58EE-4B12-9375-2B42DFFB5DB2}"/>
              </a:ext>
            </a:extLst>
          </p:cNvPr>
          <p:cNvSpPr txBox="1"/>
          <p:nvPr/>
        </p:nvSpPr>
        <p:spPr>
          <a:xfrm>
            <a:off x="1841500" y="5116522"/>
            <a:ext cx="891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Key Question: Is a Weakness an exploitable element?</a:t>
            </a:r>
          </a:p>
        </p:txBody>
      </p:sp>
    </p:spTree>
    <p:extLst>
      <p:ext uri="{BB962C8B-B14F-4D97-AF65-F5344CB8AC3E}">
        <p14:creationId xmlns:p14="http://schemas.microsoft.com/office/powerpoint/2010/main" val="255775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1E4E93-A0D3-4D88-8752-009A5CF5D9E7}"/>
              </a:ext>
            </a:extLst>
          </p:cNvPr>
          <p:cNvSpPr/>
          <p:nvPr/>
        </p:nvSpPr>
        <p:spPr>
          <a:xfrm>
            <a:off x="6096000" y="55600"/>
            <a:ext cx="6045200" cy="617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5413D-68BA-4B45-B844-2BBB5BB9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31784-A86D-45B4-8996-7DB696FA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49" y="1371601"/>
            <a:ext cx="4452683" cy="4794737"/>
          </a:xfrm>
        </p:spPr>
        <p:txBody>
          <a:bodyPr/>
          <a:lstStyle/>
          <a:p>
            <a:r>
              <a:rPr lang="en-US" dirty="0"/>
              <a:t>Three general schools of thought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Definition of vulnerability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/>
              <a:t>A flaw in a software, firmware, hardware, or service component resulting from a </a:t>
            </a:r>
            <a:r>
              <a:rPr lang="en-US" sz="1600" b="0" u="sng" dirty="0"/>
              <a:t>weakness </a:t>
            </a:r>
            <a:r>
              <a:rPr lang="en-US" sz="1600" b="0" dirty="0"/>
              <a:t>that can be </a:t>
            </a:r>
            <a:r>
              <a:rPr lang="en-US" sz="1600" b="0" u="sng" dirty="0"/>
              <a:t>exploited</a:t>
            </a:r>
            <a:r>
              <a:rPr lang="en-US" sz="1600" b="0" dirty="0"/>
              <a:t>, causing a negative impact to the confidentiality, integrity, or availability of an impacted component or components (from CVE®)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D2B1D-3A59-404C-B37B-EBB6E07D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9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69B6B2DA-C0EC-4452-A392-D90A5B717ADF}"/>
              </a:ext>
            </a:extLst>
          </p:cNvPr>
          <p:cNvSpPr/>
          <p:nvPr/>
        </p:nvSpPr>
        <p:spPr>
          <a:xfrm>
            <a:off x="-7509363" y="-67077"/>
            <a:ext cx="302114" cy="492527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22FFD70-7266-4640-9FF9-A77CAA930B5D}"/>
              </a:ext>
            </a:extLst>
          </p:cNvPr>
          <p:cNvSpPr/>
          <p:nvPr/>
        </p:nvSpPr>
        <p:spPr>
          <a:xfrm rot="5400000">
            <a:off x="9354297" y="-875551"/>
            <a:ext cx="750982" cy="4822825"/>
          </a:xfrm>
          <a:prstGeom prst="leftBrace">
            <a:avLst>
              <a:gd name="adj1" fmla="val 8333"/>
              <a:gd name="adj2" fmla="val 5061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92929A-FBAD-4F69-8276-3893AD9B10BE}"/>
              </a:ext>
            </a:extLst>
          </p:cNvPr>
          <p:cNvSpPr txBox="1"/>
          <p:nvPr/>
        </p:nvSpPr>
        <p:spPr>
          <a:xfrm>
            <a:off x="7166516" y="1125441"/>
            <a:ext cx="5003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Conceptual examples of an attack surface based on the feedback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6FBB59A-F8C7-42ED-AAF1-747856B82A28}"/>
              </a:ext>
            </a:extLst>
          </p:cNvPr>
          <p:cNvSpPr/>
          <p:nvPr/>
        </p:nvSpPr>
        <p:spPr>
          <a:xfrm>
            <a:off x="8890000" y="2043134"/>
            <a:ext cx="146050" cy="30633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378ABB1-3625-40D2-87AF-F2E44B5DDAEE}"/>
              </a:ext>
            </a:extLst>
          </p:cNvPr>
          <p:cNvSpPr/>
          <p:nvPr/>
        </p:nvSpPr>
        <p:spPr>
          <a:xfrm>
            <a:off x="10136142" y="2920242"/>
            <a:ext cx="127093" cy="44446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CDBC25D-3C25-4A8B-92B1-258E1961AF59}"/>
              </a:ext>
            </a:extLst>
          </p:cNvPr>
          <p:cNvSpPr/>
          <p:nvPr/>
        </p:nvSpPr>
        <p:spPr>
          <a:xfrm>
            <a:off x="11304542" y="4291842"/>
            <a:ext cx="127093" cy="44446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5BD35E-4C9C-4EB9-BCD1-BE0CA941BFAE}"/>
              </a:ext>
            </a:extLst>
          </p:cNvPr>
          <p:cNvSpPr/>
          <p:nvPr/>
        </p:nvSpPr>
        <p:spPr>
          <a:xfrm>
            <a:off x="8730203" y="1625147"/>
            <a:ext cx="465643" cy="362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12303-560F-4ECF-817B-6395208B26B7}"/>
              </a:ext>
            </a:extLst>
          </p:cNvPr>
          <p:cNvSpPr/>
          <p:nvPr/>
        </p:nvSpPr>
        <p:spPr>
          <a:xfrm>
            <a:off x="9966866" y="2459921"/>
            <a:ext cx="465643" cy="362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C3906A-5CE4-47C8-BE08-80A88A0B39B3}"/>
              </a:ext>
            </a:extLst>
          </p:cNvPr>
          <p:cNvSpPr/>
          <p:nvPr/>
        </p:nvSpPr>
        <p:spPr>
          <a:xfrm>
            <a:off x="11125517" y="3830410"/>
            <a:ext cx="465643" cy="362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7DCD04-CAF2-42AC-9FBC-53CC0C2EEC1C}"/>
              </a:ext>
            </a:extLst>
          </p:cNvPr>
          <p:cNvSpPr/>
          <p:nvPr/>
        </p:nvSpPr>
        <p:spPr>
          <a:xfrm>
            <a:off x="9426314" y="2004413"/>
            <a:ext cx="465643" cy="362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37A890-8080-43E3-976F-FDA91E3A8D3C}"/>
              </a:ext>
            </a:extLst>
          </p:cNvPr>
          <p:cNvSpPr/>
          <p:nvPr/>
        </p:nvSpPr>
        <p:spPr>
          <a:xfrm>
            <a:off x="10753464" y="3429000"/>
            <a:ext cx="465643" cy="362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1E55F2-DB0F-42C0-9A56-463C0F310EA7}"/>
              </a:ext>
            </a:extLst>
          </p:cNvPr>
          <p:cNvSpPr/>
          <p:nvPr/>
        </p:nvSpPr>
        <p:spPr>
          <a:xfrm flipV="1">
            <a:off x="304800" y="6138571"/>
            <a:ext cx="11836400" cy="603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6DC5C-3F7B-4181-939B-7ADFACDD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328" y="2054130"/>
            <a:ext cx="11162743" cy="39566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76948C-9FBB-4AD1-AEE4-9C5C3541F37A}"/>
              </a:ext>
            </a:extLst>
          </p:cNvPr>
          <p:cNvSpPr/>
          <p:nvPr/>
        </p:nvSpPr>
        <p:spPr>
          <a:xfrm>
            <a:off x="9556750" y="1733550"/>
            <a:ext cx="2540000" cy="443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391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mitre-2018">
  <a:themeElements>
    <a:clrScheme name="MITRE">
      <a:dk1>
        <a:sysClr val="windowText" lastClr="000000"/>
      </a:dk1>
      <a:lt1>
        <a:sysClr val="window" lastClr="FFFFFF"/>
      </a:lt1>
      <a:dk2>
        <a:srgbClr val="005F9E"/>
      </a:dk2>
      <a:lt2>
        <a:srgbClr val="EEECE1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WE_CAPEC POWERPOINT TEMPLATE_2022 12Jan2022" id="{800B0BF9-EDC3-914E-BDA4-E9B5A9B0558D}" vid="{7AA02F7D-33D0-394F-9B62-90B714619F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7D12093FFC84AB17C2D6CFA9D1EDE" ma:contentTypeVersion="7" ma:contentTypeDescription="Create a new document." ma:contentTypeScope="" ma:versionID="85e3c405e50bbbe8816477487156b4f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34f8c0c0eabdc6c42b2f987c760c0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50FCDD-08B1-48D8-BB50-7A17E590A5EE}">
  <ds:schemaRefs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5866544-84CD-42FD-B141-A01F66B0BD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16BA5C9-2D71-4B86-AE8A-8C0D9BC5FB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mitre-2018</Template>
  <TotalTime>3290</TotalTime>
  <Words>1806</Words>
  <Application>Microsoft Macintosh PowerPoint</Application>
  <PresentationFormat>Widescreen</PresentationFormat>
  <Paragraphs>316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 Unicode MS</vt:lpstr>
      <vt:lpstr>Arial</vt:lpstr>
      <vt:lpstr>Calibri</vt:lpstr>
      <vt:lpstr>Courier New</vt:lpstr>
      <vt:lpstr>Helvetica LT Std</vt:lpstr>
      <vt:lpstr>Tahoma</vt:lpstr>
      <vt:lpstr>Times New Roman</vt:lpstr>
      <vt:lpstr>Wingdings</vt:lpstr>
      <vt:lpstr>mitre-2018</vt:lpstr>
      <vt:lpstr>CWE/CAPEC User Experience Working Group Meeting</vt:lpstr>
      <vt:lpstr>Agenda</vt:lpstr>
      <vt:lpstr>UEWG: Reminders</vt:lpstr>
      <vt:lpstr>Housekeeping</vt:lpstr>
      <vt:lpstr>PowerPoint Presentation</vt:lpstr>
      <vt:lpstr>CWE / CAPEC Terminology</vt:lpstr>
      <vt:lpstr>‘APES’ Test (developed by Steve Christey Coley)</vt:lpstr>
      <vt:lpstr>Current State (shared w/community 7/13)</vt:lpstr>
      <vt:lpstr>Big Picture Consensus</vt:lpstr>
      <vt:lpstr>Big Picture Consensus</vt:lpstr>
      <vt:lpstr>Big Picture Consensus</vt:lpstr>
      <vt:lpstr>Other Considerations</vt:lpstr>
      <vt:lpstr>Proposed Definitions</vt:lpstr>
      <vt:lpstr>PowerPoint Presentation</vt:lpstr>
      <vt:lpstr>Personas: Finalizing</vt:lpstr>
      <vt:lpstr>Adjusting our Presentation Filters</vt:lpstr>
      <vt:lpstr>Proposed Data Elements for Each Group</vt:lpstr>
      <vt:lpstr>How Can we Improve Presentation Filter Awareness?</vt:lpstr>
      <vt:lpstr>Next Meeting – August 24 @ 12pm</vt:lpstr>
      <vt:lpstr>Use Case Scenarios  Content Presentation</vt:lpstr>
      <vt:lpstr>Use Case Scenarios  Content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CAPEC Summit Informs Future Direction </dc:title>
  <dc:creator>Rich Piazza</dc:creator>
  <cp:lastModifiedBy>Alec J Summers</cp:lastModifiedBy>
  <cp:revision>169</cp:revision>
  <dcterms:created xsi:type="dcterms:W3CDTF">2022-04-05T14:57:07Z</dcterms:created>
  <dcterms:modified xsi:type="dcterms:W3CDTF">2022-07-28T14:01:59Z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0x01010010D7D12093FFC84AB17C2D6CFA9D1EDE</vt:lpwstr>
  </property>
</Properties>
</file>